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This section will cover service enumeration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how is service enumeration different from simple nmap port scanning (covered in the last section)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objective of port scanning is to identify which ports are open on active hosts in a network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Service enumeration takes things a step further, by attempting to determine what services are running on open ports and gather more specific information about a target host by “talking” to those services.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The key to service enumeration is using specific tools for specific services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 this section, three examples of service enumeration will be covered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There are thousands of services out there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These examples will introduce some useful tools, but is not intended to provide a definitive list of all tools necessary for service enumeration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When information is desired from an unfamiliar service, the tester should research the service to determine what information (if any) can be retrieved by using/abusing the service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First, provide background information on DNS: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DNS translates between IP addresses (machine readable) and domain names (human readable)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E.g. when you type google.com into your web browser, the first thing it does is send out a DNS request to a DNS server to determine google.com’s IP address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Only after the browser has determined google.com’s IP address can it continue with the browsing session (by retrieving the main page of google.com)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Most organizations that own IP addresses will also have some form of DNS service to allow users to access those IP addresses with a hostname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Question: Why is DNS important? What happens when the DNS servers go down?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Most users don’t consistently use (or even know) the IP addresses of the hosts they regularly communicate with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When DNS services are down, the network appears ‘broken’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DNS zone transfers: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Many DNS servers exist in Master/Slave configurations, where the Master DNS server contains the most up-to-date DNS data and the Slave DNS servers regularly receive updates from the Master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Zone transfers are DNS Master-to-Slave updates that contain all DNS information for a network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If an attacker can get a zone transfer from a private network, he/she will have a reasonably thorough map of that network, and may even be able to guess functions of specific hosts from their DNS ‘names’ (example on next slide)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Practical Exercise: conduct zone transfer on zonetransfer.me domain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run command: host -t axfr zonetransfer.me nsztm1.digi.ninja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host - a linux command to conduct DNS lookups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-t axfr - specifies that the DNS lookup will be a zonetransfer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zonetransfer.me - 1st argument: the zonetransfer.me domain (the domain we are asking for information about)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nsztm1.digi.ninja - 2nd argument: the name server we are “asking” for a zone transfer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nsztm1.digi.ninja is purposely misconfigured to give information about the FICTICIOUS zonetransfer.me domain to demonstrate zonetransfers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Question: can you find the IP address of zonetransfer.me’s DC office server?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Find manually or use pipes and grep command: host -t axfr zonetransfer.me nsztm1.digi.ninja | grep -i dc-office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Zonetransfers made the news when security researchers found that N. Korea’s internal DNS was leaking in fall 2016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N. Korea’s entire internal network map was leaked, giving insight into the size of the N. Korean internet (spoiler: it </a:t>
            </a:r>
            <a:r>
              <a:rPr lang="en"/>
              <a:t>wasn’t very big</a:t>
            </a:r>
            <a:r>
              <a:rPr lang="en"/>
              <a:t>)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DNS is a very popular service; almost every organization has some kind of DNS server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Although the ‘host’ command used in the practical exercise is more of a general-purpose tool (not necessarily designed for pentesting), other tools exist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Kali comes with two dns enumeration tools that can be used to gather information about a target network running DNS services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SMB is another “talkative” service that is prone to information leakages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does SMB do?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If you have ever used a network file-share or a network printer, you were probably using SMB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SMB has a history of serious security flaws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Some flaws allowed attackers to gain more information about the OS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Some flaws even allowed unauthenticated attackers to remotely control the target system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SMB services should require authentication, but SMB security may be ‘lax’ in a private network where no malicious actors are expected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 enum4linux tool comes pre-packaged with Kali Linux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enum4linux will attempt to talk to a target host and extract information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By default, enum4linux will query relevant services through unauthenticated sessions, but a username and password may be specified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Run command ‘enum4linux -h’ to see a list of all possible options and features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 final service covered in this section will be SNMP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SNMP is a service that runs on networking equipment (routers/switches) that allows network administrators to gather statistics about the traffic flow in their networks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 addition to traffic flow, SNMP also allows administrators to remotely update configurations on their devices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SNMP uses UDP, instead of TCP, which means communication is connectionless (no 3-way handshake)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What kind of vulnerabilities does a UDP service automatically expose itself to?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IP spoofing - an attacker masquerades as an administrator by editing the source IP address of packets for uni-directional communication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This is not possible in TCP because of the 3-way handshake (uni-directional communication in general is not possible in TCP)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Replay attacks - if an attacker can observe a</a:t>
            </a:r>
            <a:r>
              <a:rPr lang="en"/>
              <a:t>n administrator’s traffic while he/she is shutting down a device, the attacker can ‘replay’ that traffic at a later time to have the same effect</a:t>
            </a:r>
          </a:p>
          <a:p>
            <a:pPr indent="-228600" lvl="3" marL="1828800" rtl="0">
              <a:spcBef>
                <a:spcPts val="0"/>
              </a:spcBef>
            </a:pPr>
            <a:r>
              <a:rPr lang="en"/>
              <a:t>This is not possible in TCP because TCP uses sequence numbers that make every connection’s traffic unique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Earlier versions of SNMP are unencrypted and those versions are often still in use because of ease-of-setup (takes a little more configuration effort to setup encryption)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Testers should attempt to abuse SNMP by collecting network traffic data and updating configurations just as an administrator would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Question: What can an attacker do with access to a router’s config file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Shut down the device (disrupt the network)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Redirect traffic to malicious sites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Capture unencrypted traffic that flows across the router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Kali comes with some prepackaged tools for enumerating unsecured SNMP services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onesixtyone is a brute-forcing tool that will attempt to guess “community strings”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community strings are SNMP’s way of labeling information it provides to administrators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community strings can be specified by network administrators, but are often relatively simple if security is not taken into consideration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snmpwalk takes advantage of the tree-structure of the SNMP database to enumerate all information accessible from an SNMP service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system users - can find the users that have accounts in the system (may be useful later for putting together password attacks)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running </a:t>
            </a:r>
            <a:r>
              <a:rPr lang="en"/>
              <a:t>processes - may help in determining what the device’s role is in the network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open ports - better than an nmap scan if the device is behind a firewall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installed software - ideally this will provide version numbers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hub.com/mandatoryprogrammer/NorthKoreaDNSLeak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Service Enumeration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DNS z</a:t>
            </a:r>
            <a:r>
              <a:rPr lang="en"/>
              <a:t>one transfer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SMB enumeration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SNMP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Zone Transfers and DNS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DNS hostname-to-ip translation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DNS zone transfer can expose the structure of a network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Should only happen between master/slave DNS servers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Sometimes [unsecurely] exposed to public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Zone Transfer Exercise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Task: find the IPv4 addr of the zonetransfer.me domain dc-office server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Command: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$ host -t axfr zonetransfer.me nsztm1.digi.ninja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host: DNS lookup utility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-t axfr: specify type of lookup as axfr (zone transfer)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zonetransfer.me: query domain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nsztm1.digi.ninja: domain DNS server **Bonus: how would you determine </a:t>
            </a:r>
            <a:r>
              <a:rPr lang="en"/>
              <a:t>the DNS server using public information gathering?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In the news (20 Sep 2016 N. Korea AXFR leak):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 sz="1100" u="sng">
                <a:solidFill>
                  <a:schemeClr val="hlink"/>
                </a:solidFill>
                <a:hlinkClick r:id="rId3"/>
              </a:rPr>
              <a:t>https://github.com/mandatoryprogrammer/NorthKoreaDNSLeak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Other DNS Tools in Kali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Kali comes with a few DNS info gathering tools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dnsrecon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dnsenum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In general these tools: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Enumerate DNS servers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Attempt zone transfer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Search zone transfer output for useful information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SMB enumeration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SMB = Server Message Block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mostly a windows thing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shared access to files, printers, serial ports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inter-process communication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history of security problems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 secure SMB service requires authentication before it gives out information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Sometimes SMB services do not require authentication on trusted internal networks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enum4linux tool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Takes advantage of “talkative” SMB services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Attempts to extract all possible information: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OS version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user enumeration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password policy information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network shares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SNMP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Common, but misunderstood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Network management protocol run on routers and switches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UDP protocol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IP spoofing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replay attacks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SNMP 1, 2, &amp; 2c are unencrypted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SNMP exploitation can lead to read/write access to device configuration files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can an attacker do with control over all routers and switches in a network?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SNMP enumeration tools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onesixtyone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SNMP scanning tool</a:t>
            </a: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Arial"/>
            </a:pPr>
            <a:r>
              <a:rPr lang="en"/>
              <a:t>brute forces “community strings” to find open SNMP services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snmpwalk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query open SNMP services for useful information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enumerate system users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enumerate running processes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enumerate open tcp ports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enumerate installed software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