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This section will cover the basics of Nmap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Nmap is a command line tool that comes prepackaged with Kali Linux and can be installed on most linux and windows distributions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GUI version: Zenmap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Nmap is widely used for network mapping (on both defensive and offensive sides)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 problem that Nmap solves: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How do I identify the IP addresses of active hosts on a network?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How do I determine what ports are open on active hosts?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Nmap should be the first tool you use in the labs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“Swiss Army Knife”: Nmap has a broad array of capabilities, but other tools will likely be better for specific tasks beyond network mapping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Capabilities: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Host discovery: Given a range of IP addresses, Nmap will identify which IP addresses are responsive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Port scanning: Given a single IP address, Nmap will determine which TCP/UDP ports are open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Review Question: what is a port?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a port is just a computer’s way of organizing any TCP/UDP network connection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Every connection has a source and destination port in addition to a source and destination IP address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IP addresses uniquely identify two communicating systems (e.g. your laptop and google servers), ports uniquely identify two communicating processes on those systems (e.g. your web browser and the google HTTP services)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ports are numbered 1-65535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Service enumeration: Nmap will often attempt to make a guess at what kind of process is listening on a specific port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Review Question: what are some examples of services?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HTTP (web server)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SMTP (email server)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IRC (chat server)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NSE: Nmap includes some advanced functionality that may be helpful in getting more information from services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In kali, a library of NSE scripts are located in /usr/share/nmap/scripts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some NSE scripts will be able to identify systems that are vulnerable to a particular exploit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 the simplest case, an Nmap scan will look like the picture in the slide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 the top, observe the command that was run (“nmap 127.0.0.1”)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Nmap’s output is shown below -- observe the 3 columns of a typical Nmap output: PORT, STATE, and SERVICE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In the example image, which ports were identified as “open”?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Answer 80, 3001, 5432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Unless more advanced functionality is utilized, SERVICE column is only a guess based on the port number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Port numbers are only CONVENTIONAL, services may be run on non-standard ports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Port states: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Open - a service is running on the port and accepting connections (a TCP 3-way handshake completed)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Closed - a service is not running on the port; when Nmap tried to connect, it received an explicit “port closed” signal (RST packet) from the target operating system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Filtered - Nmap tried to connect, but received no response from the target system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Firewall may be dropping packets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OS may not be sending explicit “port closed” signals on purpose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Packets may have been dropped because of busy network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Question: how does Nmap know a UDP port is open?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Answer: the only way to know a UDP port is open is if it returns data (no 3-way handshake to establish connection as in TCP)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By default, Nmap scans the top 1,000 most common ports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If the user is interested in specific ports, they can be specified by using the -p option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Host ranges can be specified as shown in the slide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Students should run the examples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Scan UDP ports with -sU option (by default Nmap will only scan TCP)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-oG option will send Nmap outputs to a file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all the information for a single host will be printed on a single line, this output format is easy to use with scripts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Question: how can an Nmap scan be disruptive to a network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Launching an aggressive Nmap scan that attempts to scan every port on every host could overload routers/switches in a poorly-configured network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how should a poorly-configured network be scanned?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Start with broad scans just to identify individual hosts. Once active hosts have been identified, begin more intense (but more specific) scans. Continue this process for interesting ports/processes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Practical Exercise: run a scan on scanme.nmap.org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Identify open ports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-sn: simply identifies which ip addresses will respond to a ping request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Very quick, useful for initial scans of large networks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Note: some systems are configured not to respond to ping requests, as such ping scans may have false negative results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-sV: returns any data sent from a server after an initial connection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Usually, the first thing a service will return to the client is a “banner” which will contain a description of the service and maybe even a version number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-O: attempts to identify the operating system running on a host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OS detection will be effective in determining windows vs. linux vs. cisco systems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OS detection is not as effective at determining OS versions (e.g. Windows 7 vs. Windows 10 vs. Windows XP)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Practical exercise: run service detection/OS detection scans on scanme.nmap org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Analyze returns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Nmap scripting Engine is a way to use Nmap for more specific/targeted scans (beyond just identifying open ports/running hosts)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Examples of what Nmap scripting can do: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http-enum.nse: attempt to find “interesting” pages offered by a web server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e.g.: login.php, admin.php, secret.txt, etc…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smb-os-discovery.nse: If SMB service is running on host, attempts to use it to find out information about the host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e.g.: OS version (can do this better than OS detection w/-O)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One of the best usages of Nmap is determining if a specific service is known to be vulnerable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Nmap scripts that contain ‘-vuln-’ in name</a:t>
            </a:r>
          </a:p>
          <a:p>
            <a:pPr indent="-228600" lvl="2" marL="1371600">
              <a:spcBef>
                <a:spcPts val="0"/>
              </a:spcBef>
            </a:pPr>
            <a:r>
              <a:rPr lang="en"/>
              <a:t>e.g. smb-vuln-check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Nmap is fairly light-weight, other scanners exists (like OpenVAS) that will do much more thorough scans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OpenVAS comes with Kali Linux, but some setup is required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OpenVAS is open-source, but many proprietary scanners also exist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Possibly the most well-known is Nessus vulnerability scanner (a free version of Nessus exists as well, but users must pay to use all features)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Scanners like OpenVAS will attempt to identify common security issues in each host scanned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OpenVAS ranks each vulnerability identified on a host from 1.0 - 10.0 (1 = minimal impact vulnerability; 10 = critical security issue)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There is a tendency to rely too heavily on automated vulnerability scanners to conduct a penetration test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why is it bad to rely exclusively on a vulnerability scanner to conduct a penetration test?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Scanners may not catch vulnerabilities that are not known to them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Scanners may return false positives (report a vulnerability that’s not actually there)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Scanners are “dumb” and will not be able to catch obvious misconfigurations that a human tester would be able to easily exploit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e.g. An administrator who displays his password in clear-text on his webpage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Scanners are “dumb” and will not be able to recognize the impact of a “chained” exploit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Network Recon with Nmap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“Swiss Army Knife” of networking tools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Basic Capabilities: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Host discovery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Port scanning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Service enumeration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Arial"/>
            </a:pPr>
            <a:r>
              <a:rPr lang="en"/>
              <a:t>NSE (Nmap Scripting Engine)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Built-in scripts in /usr/share/nmap/scripts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Vulnerability scanning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Basic Usage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Can be as simple as specifying one argument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Scans most common ports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Outputs table with columns PORT STATE and SERVICE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CAUTION: SERVICE column is just a guess!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STATE can be open, closed, or filtered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9912" y="2760250"/>
            <a:ext cx="4984175" cy="203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Common Options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Specify ports: -p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Specify hosts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Host range: $ nmap 127.0.0.1-5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CIDR network: $ nmap 127.0.0.1/30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UDP Scan: $ nmap -sU 127.0.0.1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Output in grepable format: $ nmap 127.0.0.1/30 -oG outfile.txt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Outputs file with one host per line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Handy for doing further analysis with scripts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Traffic Accountability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What are the consequences of scanning all 65535 ports on all 254 hosts in a network?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are some steps that can be taken to limit these consequences?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does every host need to be scanned?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does every port need to be scanned?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does the timing of scans matter?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Scanme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Scan scanme.nmap.org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Which common ports are open?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Which common ports are filtered?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More Nmap features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-sn flag: ping scan (for use with a large list of hosts)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-sV flag: banner grabbing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-O flag: OS fingerprinting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Try OS detection/banner grabbing on scanme.nmap.org: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What’s nmap’s OS guess?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What version numbers are exposed?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Use ncat to investigate unidentified services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Nmap Scripting Engine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Advanced Nmap functionality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Use --script flag: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nmap &lt;ip-addr&gt; --script=&lt; script name &gt;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Many useful scripts ship with default Kali installation /usr/share/nmap/scripts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</a:t>
            </a:r>
            <a:r>
              <a:rPr lang="en"/>
              <a:t>ttp-enum.nse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</a:t>
            </a:r>
            <a:r>
              <a:rPr lang="en"/>
              <a:t>mb-os-discovery.nse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Scripts for checking if host is vulnerable to certain exploits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*-vuln-*.nse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Some of these may cause DOS on target system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Beyond Nmap: OpenVAS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GUI vulnerability scanner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Comes with Kali Linux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# openvas-setup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interface runs on https://127.0.0.1:9392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Open-source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Super rigorous scans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...but also generates a lot of false positives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Focus on Nmap (OpenVAS is overkill for the lab portion) </a:t>
            </a:r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600" y="228899"/>
            <a:ext cx="4273177" cy="192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