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(Introduction)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This is a highly technical module based on Offensive Security’s PWK course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Structure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first day-and-a-half will consist of lecture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rest of the week will be spent in the pentesting lab environment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Throughout the second part, students will conduct individual walkthroughs of wireless attacks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There is no set “standard” for phases of a penetration test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are just guidelines specifically for our lab environment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Although the general ideas remain the same, many different standards exist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phases are not independent -- success/failure in one phase depends on how well the last phase was carried out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first step is to get a general understanding of a target organization without actually doing anything malicious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27272"/>
              <a:buFont typeface="Arial"/>
            </a:pPr>
            <a:r>
              <a:rPr lang="en"/>
              <a:t>Question: what specific information would an attacker look for?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Contact information (organizational/employee)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Domains owned by organization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Organization’s security history (any high-profile leaks/breaches?)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Organization’s “Google-footprint” (services that are exposed from a simple google search)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 the service enumeration phase, the attacker actually starts to launch scans to probe a target network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objective of this phase is to determine (in order):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IP addresses of active hosts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Services running on active hosts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HTTP (web server)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SMTP (email server)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SSH (remote access)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etc…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Information about the specific software that powers those services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 Apache vs. XAMPP vs. Nginx for web servers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Version numbers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Configuration specifics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Information used in service enumeration is used to research exploits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Three main attack vectors: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software itself (if software is out-of-date)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software’s configuration (if sys-administration is weak)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humans (social engineering)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Or maybe some combination of the three…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Search Exploit DB/Seclists/Security Focus for publicly available exploits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are the dangers of running an exploit without understanding what it does?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exploits online might actually be traps for the attacker!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Note: Exploit DB/Seclists/Security Focus tend to be reputable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Metasploit modules that come with Kali are safe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May have unintended effects on the target (e.g., a remote access exploit may accidentally crash the target system)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these dangers be mitigated?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Best practice to setup a lab environment that mimics the real environment as closely as possible for testing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Don’t worry about testing for this week’s lab -- the lab is a sandbox environment and machines are easily reset when crashed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After an initial “foothold” is established on the target network, return to “Service Enumeration”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Why is it necessary to return to “Service Enumeration” after the initial foothold is established?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network may look different from an exploited system than from an attacker’s initial perspective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May be able to gain information from services that are not publicly exposed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privilege escalation?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Moving from low-level “user” capabilities to full sysadmin capabilities on a system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On Windows, going from some user to “Administrator” or “System”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On Linux, going from some user to “root”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lateral movement?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Leveraging a foothold on one system to successfully attack another system in the same network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Why is the local database a worthwhile target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Local databases will often contain “juicy” information such as PII, financial information, passwords, etc.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persistence: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Maintaining access to a target system through reboots, network resets, etc.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Usually the purpose of a rootkit is to establish persistence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pentesting be noisy?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Large amounts of network traffic (mostly from scans)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exploits may cause high CPU usage on target machines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Suspicious/out-of-the-ordinary requests (shows up in logs)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pentesting noise be mitigated?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Traffic throttling with iptables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Removing log entries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Operating during holidays/weekends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Operating during peak hours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Pentesting Methodology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Phases of a Penetration Test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Public Information gathering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Service enumeration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Gaining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Expanding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Cleanup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Documentation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Public Information Gathering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can I find out about a network without ‘touching’ it?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Public data sources: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whois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google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wikipedia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What is the target’s public footprint?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Service enumeration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How many hosts are up?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ports accept connections (UDP/TCP)?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services are running on open ports?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Can I get version information about network services?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Having version makes exploit research much easier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What additional information can I get from network services?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Gaining Access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Identify vulnerable services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Common exploit research sources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Exploit DB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Seclists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Security Focus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Ok, I found an exploit! I should run it immediately, right?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Expanding Access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Back to service enumeration (target internal network)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Establishing SSH tunnels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Goals of expanding access: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Privilege escalation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Lateral movement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Local database compromise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Persistence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Holy Grail: Domain admin access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Cleanup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are the ways that penetration testing can be ‘noisy’?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the ways this noise can be mitigated?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Bad form to leave scripts/tools on exploited servers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Documentation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Pentest should be well documented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Many strong opinions but no standard format</a:t>
            </a: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28571"/>
              <a:buFont typeface="Arial"/>
            </a:pPr>
            <a:r>
              <a:rPr lang="en"/>
              <a:t>keep objective in mind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keep target audience in mind</a:t>
            </a:r>
          </a:p>
          <a:p>
            <a: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executive-level summary?</a:t>
            </a:r>
          </a:p>
          <a:p>
            <a: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IT report?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