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Openstack is constantly changing, but the official definition is provided in the slide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One of the biggest use cases for openstack within cyber school is as a Virtual Training Area (VTA)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Openstack provides a “sandbox” type environment where students/instructors can create a wide range of scenarios for training/experimentation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Openstack’s design is highly modular: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Nova: this is the module within openstack that runs virtual machines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Neutron: this is the module within openstack that handles virtualized networks (the connections between virtual machines)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Swift and Cinder: modules for using pooled resources to store data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The difference between block storage and object storage is beyond the scope of this course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Glance: module for providing VM images in openstack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Keystone: module for providing authentication in openstack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>
              <a:spcBef>
                <a:spcPts val="0"/>
              </a:spcBef>
            </a:pPr>
            <a:r>
              <a:rPr lang="en"/>
              <a:t>Demo: have students create their own instances (attached to public network) for later use in lab/practical exercises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openstack.org/software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www.openstack.org/software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vta.cybbh.spa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OpenStack Basics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OpenStack?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</a:pPr>
            <a:r>
              <a:rPr lang="en"/>
              <a:t>“</a:t>
            </a:r>
            <a:r>
              <a:rPr lang="en"/>
              <a:t>OpenStack is a </a:t>
            </a:r>
            <a:r>
              <a:rPr lang="en">
                <a:highlight>
                  <a:srgbClr val="FFFF00"/>
                </a:highlight>
              </a:rPr>
              <a:t>cloud operating system</a:t>
            </a:r>
            <a:r>
              <a:rPr lang="en"/>
              <a:t> that controls large pools of </a:t>
            </a:r>
            <a:r>
              <a:rPr lang="en">
                <a:highlight>
                  <a:srgbClr val="FFFF00"/>
                </a:highlight>
              </a:rPr>
              <a:t>compute</a:t>
            </a:r>
            <a:r>
              <a:rPr lang="en"/>
              <a:t>, </a:t>
            </a:r>
            <a:r>
              <a:rPr lang="en">
                <a:highlight>
                  <a:srgbClr val="FFFF00"/>
                </a:highlight>
              </a:rPr>
              <a:t>storage</a:t>
            </a:r>
            <a:r>
              <a:rPr lang="en"/>
              <a:t>, and </a:t>
            </a:r>
            <a:r>
              <a:rPr lang="en">
                <a:highlight>
                  <a:srgbClr val="FFFF00"/>
                </a:highlight>
              </a:rPr>
              <a:t>networking</a:t>
            </a:r>
            <a:r>
              <a:rPr lang="en"/>
              <a:t> resources throughout a datacenter” (Retrieved from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https://www.openstack.org/software/</a:t>
            </a:r>
            <a:r>
              <a:rPr lang="en"/>
              <a:t>)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What does OpenStack do for Cyber School?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Virtual Training Environment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Analogous to training ranges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OpenStack Components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2475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</a:pPr>
            <a:r>
              <a:rPr lang="en"/>
              <a:t>Nova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Compute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Neutron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Network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Swift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Object Store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Glance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Image Service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Keystone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Identity</a:t>
            </a: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Cinder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Block Storage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3700" y="1170125"/>
            <a:ext cx="6107902" cy="26262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3417975" y="3948725"/>
            <a:ext cx="5637600" cy="4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Image retrieved from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https://www.openstack.org/software/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Demo: Launch an Instance through Web Interface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</a:pPr>
            <a:r>
              <a:rPr lang="en"/>
              <a:t>Log in to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https://vta.cybbh.space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Domain: ipa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