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Password Cracking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Types of password attacks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Tools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Mitigations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Password Cracking Methods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Pure brute force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Dictionary-based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Offline attacks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Pass-the-hash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What are the pros and cons of each of these methods?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Medusa Example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Purpose: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general password cracker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dictionary-based attacks on almost any possible authentication service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Usage: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medusa [-h host|-H file] [-u username|-U file] [-p password|-P file] [-C file]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specify options either at cmd line or one-per-line in a file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-C option specifies combo file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Modules: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list available: $ medusa -d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get more information about module: $ medusa -M &lt;module&gt; -q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try: $ medusa -M web-form -q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Offline attacks with john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What’s a hash?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john: attempts to retrieve clear-text password from hash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dictionary-based attack by default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capable of performing brute-force attacks as well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Usage: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can be as simple as: $ john &lt;file containing hashes&gt;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other options: specify dictionary files, # of threads, hash format, etc.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Features: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automatic hash format identification (careful: this sometimes fails)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built-in wordlists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Practical Exercise w/john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Add a user with a weak password: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# adduser weakuser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# passwd weakuser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Enter password: password1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Re-enter password: password1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Copy weakuser’s password hash into new file: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open /etc/shadow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copy line that starts with ‘weakuser’ (should be last line)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paste line into new file (e.g. ~/hash.txt)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Fire up john: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# john ~/hash.txt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allow a few minutes to crack hash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Test your own password: # john /etc/shadow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Miscellaneous password attacks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Social engineering (phishing campaigns)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Password reuse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Key loggers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Mitigations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Salted hashes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add a random string to a password before hashing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increases cracking complexity (cannot use rainbow tables)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protects users with identical passwords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Two-factor authentication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something I know and something I have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gmail two-factor auth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synchronized PRNG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Strong password policies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length requirements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complexity requirements (numbers, letters, special characters)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