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embeddedFontLst>
    <p:embeddedFont>
      <p:font typeface="Droid Sans"/>
      <p:regular r:id="rId11"/>
      <p:bold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font" Target="fonts/DroidSans-regular.fntdata"/><Relationship Id="rId10" Type="http://schemas.openxmlformats.org/officeDocument/2006/relationships/slide" Target="slides/slide6.xml"/><Relationship Id="rId12" Type="http://schemas.openxmlformats.org/officeDocument/2006/relationships/font" Target="fonts/DroidSans-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rtl="0">
              <a:spcBef>
                <a:spcPts val="0"/>
              </a:spcBef>
            </a:pPr>
            <a:r>
              <a:rPr lang="en"/>
              <a:t>OS command injection is essentially the same as SQL injection: instead of database commands being injected, OS commands are injected</a:t>
            </a:r>
          </a:p>
          <a:p>
            <a:pPr indent="-298450" lvl="0" marL="457200" rtl="0">
              <a:spcBef>
                <a:spcPts val="0"/>
              </a:spcBef>
            </a:pPr>
            <a:r>
              <a:rPr lang="en"/>
              <a:t>Most programming languages have some kind of function that will pass instructions directly to the operating system (see examples)</a:t>
            </a:r>
          </a:p>
          <a:p>
            <a:pPr indent="-298450" lvl="0" marL="457200" rtl="0">
              <a:spcBef>
                <a:spcPts val="0"/>
              </a:spcBef>
            </a:pPr>
            <a:r>
              <a:rPr lang="en"/>
              <a:t>It is extremely dangerous to pass user input to OS command execution functions. OS command injection vulnerabilities occur when user input can be supplied such that the OS command execution function is used in a way that is unintended by the developer</a:t>
            </a:r>
          </a:p>
          <a:p>
            <a:pPr indent="-298450" lvl="0" marL="457200" rtl="0">
              <a:spcBef>
                <a:spcPts val="0"/>
              </a:spcBef>
            </a:pPr>
            <a:r>
              <a:rPr lang="en"/>
              <a:t>Several ways to ‘escape’ a shell command:</a:t>
            </a:r>
          </a:p>
          <a:p>
            <a:pPr indent="-298450" lvl="1" marL="914400" rtl="0">
              <a:spcBef>
                <a:spcPts val="0"/>
              </a:spcBef>
            </a:pPr>
            <a:r>
              <a:rPr lang="en"/>
              <a:t>E.g. &amp;&amp;</a:t>
            </a: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rtl="0">
              <a:spcBef>
                <a:spcPts val="0"/>
              </a:spcBef>
            </a:pPr>
            <a:r>
              <a:rPr lang="en"/>
              <a:t>Best way to find OS command injection vulnerabilities is source code analysis</a:t>
            </a:r>
          </a:p>
          <a:p>
            <a:pPr indent="-298450" lvl="1" marL="914400" rtl="0">
              <a:spcBef>
                <a:spcPts val="0"/>
              </a:spcBef>
            </a:pPr>
            <a:r>
              <a:rPr lang="en"/>
              <a:t>Why?</a:t>
            </a:r>
          </a:p>
          <a:p>
            <a:pPr indent="-298450" lvl="2" marL="1371600" rtl="0">
              <a:spcBef>
                <a:spcPts val="0"/>
              </a:spcBef>
            </a:pPr>
            <a:r>
              <a:rPr lang="en"/>
              <a:t>OS Command injection is only possible through a finite set of functions (shell_exec, os.exec, etc.)</a:t>
            </a:r>
          </a:p>
          <a:p>
            <a:pPr indent="-298450" lvl="2" marL="1371600" rtl="0">
              <a:spcBef>
                <a:spcPts val="0"/>
              </a:spcBef>
            </a:pPr>
            <a:r>
              <a:rPr lang="en"/>
              <a:t>Usually only a few places in the application call these functions</a:t>
            </a:r>
          </a:p>
          <a:p>
            <a:pPr indent="-298450" lvl="2" marL="1371600">
              <a:spcBef>
                <a:spcPts val="0"/>
              </a:spcBef>
            </a:pPr>
            <a:r>
              <a:rPr lang="en"/>
              <a:t>Much easier to check than XSS or SQLi, where 1</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rtl="0">
              <a:spcBef>
                <a:spcPts val="0"/>
              </a:spcBef>
            </a:pPr>
            <a:r>
              <a:rPr lang="en"/>
              <a:t>Generally there are very few cases in which OS command execution functions should be called with user input</a:t>
            </a:r>
          </a:p>
          <a:p>
            <a:pPr indent="-298450" lvl="0" marL="457200" rtl="0">
              <a:spcBef>
                <a:spcPts val="0"/>
              </a:spcBef>
            </a:pPr>
            <a:r>
              <a:rPr lang="en"/>
              <a:t>If absolutely necessary, the best thing to do is whitelist inputs that are known to be non-malicious</a:t>
            </a:r>
          </a:p>
          <a:p>
            <a:pPr indent="-298450" lvl="0" marL="457200" rtl="0">
              <a:spcBef>
                <a:spcPts val="0"/>
              </a:spcBef>
            </a:pPr>
            <a:r>
              <a:rPr lang="en"/>
              <a:t>A less secure, but more flexible option is regular-expression filtering (specify an allowed pattern)</a:t>
            </a:r>
          </a:p>
          <a:p>
            <a:pPr indent="-298450" lvl="0" marL="457200">
              <a:spcBef>
                <a:spcPts val="0"/>
              </a:spcBef>
            </a:pPr>
            <a:r>
              <a:rPr lang="en"/>
              <a:t>Blacklisting approaches have been historically buggy and insecure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a:spcBef>
                <a:spcPts val="0"/>
              </a:spcBef>
            </a:pPr>
            <a:r>
              <a:rPr lang="en"/>
              <a:t>This bug is less </a:t>
            </a:r>
            <a:r>
              <a:rPr lang="en"/>
              <a:t>prevalent</a:t>
            </a:r>
            <a:r>
              <a:rPr lang="en"/>
              <a:t> than other CWEs, but easier to exploit, easier to detect, and more impactful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3" name="Shape 13"/>
        <p:cNvGrpSpPr/>
        <p:nvPr/>
      </p:nvGrpSpPr>
      <p:grpSpPr>
        <a:xfrm>
          <a:off x="0" y="0"/>
          <a:ext cx="0" cy="0"/>
          <a:chOff x="0" y="0"/>
          <a:chExt cx="0" cy="0"/>
        </a:xfrm>
      </p:grpSpPr>
      <p:sp>
        <p:nvSpPr>
          <p:cNvPr id="14" name="Shape 14"/>
          <p:cNvSpPr txBox="1"/>
          <p:nvPr>
            <p:ph type="ctrTitle"/>
          </p:nvPr>
        </p:nvSpPr>
        <p:spPr>
          <a:xfrm>
            <a:off x="1143000" y="841772"/>
            <a:ext cx="6858000" cy="1790700"/>
          </a:xfrm>
          <a:prstGeom prst="rect">
            <a:avLst/>
          </a:prstGeom>
          <a:noFill/>
          <a:ln>
            <a:noFill/>
          </a:ln>
        </p:spPr>
        <p:txBody>
          <a:bodyPr anchorCtr="0" anchor="b" bIns="68575" lIns="68575" rIns="68575" wrap="square" tIns="68575"/>
          <a:lstStyle>
            <a:lvl1pPr indent="0" lvl="0" marL="0" marR="0" rtl="0" algn="ctr">
              <a:lnSpc>
                <a:spcPct val="90000"/>
              </a:lnSpc>
              <a:spcBef>
                <a:spcPts val="0"/>
              </a:spcBef>
              <a:buClr>
                <a:schemeClr val="lt1"/>
              </a:buClr>
              <a:buFont typeface="Droid Sans"/>
              <a:buNone/>
              <a:defRPr b="1" i="0" sz="34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15" name="Shape 15"/>
          <p:cNvSpPr txBox="1"/>
          <p:nvPr>
            <p:ph idx="1" type="subTitle"/>
          </p:nvPr>
        </p:nvSpPr>
        <p:spPr>
          <a:xfrm>
            <a:off x="1143000" y="2701528"/>
            <a:ext cx="6858000" cy="2099100"/>
          </a:xfrm>
          <a:prstGeom prst="rect">
            <a:avLst/>
          </a:prstGeom>
          <a:noFill/>
          <a:ln>
            <a:noFill/>
          </a:ln>
        </p:spPr>
        <p:txBody>
          <a:bodyPr anchorCtr="0" anchor="t" bIns="68575" lIns="68575" rIns="68575" wrap="square" tIns="68575"/>
          <a:lstStyle>
            <a:lvl1pPr indent="0" lvl="0" marL="0" marR="0" rtl="0" algn="ctr">
              <a:lnSpc>
                <a:spcPct val="90000"/>
              </a:lnSpc>
              <a:spcBef>
                <a:spcPts val="600"/>
              </a:spcBef>
              <a:buClr>
                <a:srgbClr val="D8D8D8"/>
              </a:buClr>
              <a:buFont typeface="Arial"/>
              <a:buNone/>
              <a:defRPr b="0" i="0" sz="2000" u="none" cap="none" strike="noStrike">
                <a:solidFill>
                  <a:srgbClr val="D8D8D8"/>
                </a:solidFill>
                <a:latin typeface="Calibri"/>
                <a:ea typeface="Calibri"/>
                <a:cs typeface="Calibri"/>
                <a:sym typeface="Calibri"/>
              </a:defRPr>
            </a:lvl1pPr>
            <a:lvl2pPr indent="0" lvl="1" marL="254000" marR="0" rtl="0" algn="ctr">
              <a:lnSpc>
                <a:spcPct val="90000"/>
              </a:lnSpc>
              <a:spcBef>
                <a:spcPts val="300"/>
              </a:spcBef>
              <a:buClr>
                <a:schemeClr val="lt1"/>
              </a:buClr>
              <a:buFont typeface="Arial"/>
              <a:buNone/>
              <a:defRPr b="0" i="0" sz="1100" u="none" cap="none" strike="noStrike">
                <a:solidFill>
                  <a:schemeClr val="lt1"/>
                </a:solidFill>
                <a:latin typeface="Calibri"/>
                <a:ea typeface="Calibri"/>
                <a:cs typeface="Calibri"/>
                <a:sym typeface="Calibri"/>
              </a:defRPr>
            </a:lvl2pPr>
            <a:lvl3pPr indent="0" lvl="2" marL="520700" marR="0" rtl="0" algn="ctr">
              <a:lnSpc>
                <a:spcPct val="90000"/>
              </a:lnSpc>
              <a:spcBef>
                <a:spcPts val="300"/>
              </a:spcBef>
              <a:buClr>
                <a:schemeClr val="lt1"/>
              </a:buClr>
              <a:buFont typeface="Arial"/>
              <a:buNone/>
              <a:defRPr b="0" i="0" sz="1000" u="none" cap="none" strike="noStrike">
                <a:solidFill>
                  <a:schemeClr val="lt1"/>
                </a:solidFill>
                <a:latin typeface="Calibri"/>
                <a:ea typeface="Calibri"/>
                <a:cs typeface="Calibri"/>
                <a:sym typeface="Calibri"/>
              </a:defRPr>
            </a:lvl3pPr>
            <a:lvl4pPr indent="0" lvl="3" marL="774700" marR="0" rtl="0" algn="ctr">
              <a:lnSpc>
                <a:spcPct val="90000"/>
              </a:lnSpc>
              <a:spcBef>
                <a:spcPts val="300"/>
              </a:spcBef>
              <a:buClr>
                <a:schemeClr val="lt1"/>
              </a:buClr>
              <a:buFont typeface="Arial"/>
              <a:buNone/>
              <a:defRPr b="0" i="0" sz="900" u="none" cap="none" strike="noStrike">
                <a:solidFill>
                  <a:schemeClr val="lt1"/>
                </a:solidFill>
                <a:latin typeface="Calibri"/>
                <a:ea typeface="Calibri"/>
                <a:cs typeface="Calibri"/>
                <a:sym typeface="Calibri"/>
              </a:defRPr>
            </a:lvl4pPr>
            <a:lvl5pPr indent="0" lvl="4" marL="1028700" marR="0" rtl="0" algn="ctr">
              <a:lnSpc>
                <a:spcPct val="90000"/>
              </a:lnSpc>
              <a:spcBef>
                <a:spcPts val="300"/>
              </a:spcBef>
              <a:buClr>
                <a:schemeClr val="lt1"/>
              </a:buClr>
              <a:buFont typeface="Arial"/>
              <a:buNone/>
              <a:defRPr b="0" i="0" sz="900" u="none" cap="none" strike="noStrike">
                <a:solidFill>
                  <a:schemeClr val="lt1"/>
                </a:solidFill>
                <a:latin typeface="Calibri"/>
                <a:ea typeface="Calibri"/>
                <a:cs typeface="Calibri"/>
                <a:sym typeface="Calibri"/>
              </a:defRPr>
            </a:lvl5pPr>
            <a:lvl6pPr indent="0" lvl="5" marL="12827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15494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18034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2057400" marR="0" rtl="0" algn="ctr">
              <a:lnSpc>
                <a:spcPct val="90000"/>
              </a:lnSpc>
              <a:spcBef>
                <a:spcPts val="30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46" name="Shape 46"/>
        <p:cNvGrpSpPr/>
        <p:nvPr/>
      </p:nvGrpSpPr>
      <p:grpSpPr>
        <a:xfrm>
          <a:off x="0" y="0"/>
          <a:ext cx="0" cy="0"/>
          <a:chOff x="0" y="0"/>
          <a:chExt cx="0" cy="0"/>
        </a:xfrm>
      </p:grpSpPr>
      <p:sp>
        <p:nvSpPr>
          <p:cNvPr id="47" name="Shape 47"/>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48" name="Shape 48"/>
          <p:cNvSpPr txBox="1"/>
          <p:nvPr>
            <p:ph idx="1" type="body"/>
          </p:nvPr>
        </p:nvSpPr>
        <p:spPr>
          <a:xfrm rot="5400000">
            <a:off x="2560770" y="-1602335"/>
            <a:ext cx="3953100" cy="8732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49" name="Shape 49"/>
        <p:cNvGrpSpPr/>
        <p:nvPr/>
      </p:nvGrpSpPr>
      <p:grpSpPr>
        <a:xfrm>
          <a:off x="0" y="0"/>
          <a:ext cx="0" cy="0"/>
          <a:chOff x="0" y="0"/>
          <a:chExt cx="0" cy="0"/>
        </a:xfrm>
      </p:grpSpPr>
      <p:sp>
        <p:nvSpPr>
          <p:cNvPr id="50" name="Shape 50"/>
          <p:cNvSpPr txBox="1"/>
          <p:nvPr>
            <p:ph type="title"/>
          </p:nvPr>
        </p:nvSpPr>
        <p:spPr>
          <a:xfrm rot="5400000">
            <a:off x="5753462" y="1612772"/>
            <a:ext cx="4359000" cy="19716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51" name="Shape 51"/>
          <p:cNvSpPr txBox="1"/>
          <p:nvPr>
            <p:ph idx="1" type="body"/>
          </p:nvPr>
        </p:nvSpPr>
        <p:spPr>
          <a:xfrm rot="5400000">
            <a:off x="1543787" y="-511027"/>
            <a:ext cx="4059900" cy="6518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52" name="Shape 52"/>
        <p:cNvGrpSpPr/>
        <p:nvPr/>
      </p:nvGrpSpPr>
      <p:grpSpPr>
        <a:xfrm>
          <a:off x="0" y="0"/>
          <a:ext cx="0" cy="0"/>
          <a:chOff x="0" y="0"/>
          <a:chExt cx="0" cy="0"/>
        </a:xfrm>
      </p:grpSpPr>
      <p:sp>
        <p:nvSpPr>
          <p:cNvPr id="53" name="Shape 53"/>
          <p:cNvSpPr txBox="1"/>
          <p:nvPr>
            <p:ph type="title"/>
          </p:nvPr>
        </p:nvSpPr>
        <p:spPr>
          <a:xfrm>
            <a:off x="311700" y="445025"/>
            <a:ext cx="8520600" cy="572700"/>
          </a:xfrm>
          <a:prstGeom prst="rect">
            <a:avLst/>
          </a:prstGeom>
        </p:spPr>
        <p:txBody>
          <a:bodyPr anchorCtr="0" anchor="ctr" bIns="68575" lIns="68575" rIns="68575" wrap="square" tIns="6857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4" name="Shape 54"/>
          <p:cNvSpPr txBox="1"/>
          <p:nvPr>
            <p:ph idx="1" type="body"/>
          </p:nvPr>
        </p:nvSpPr>
        <p:spPr>
          <a:xfrm>
            <a:off x="311700" y="1152475"/>
            <a:ext cx="8520600" cy="3416400"/>
          </a:xfrm>
          <a:prstGeom prst="rect">
            <a:avLst/>
          </a:prstGeom>
        </p:spPr>
        <p:txBody>
          <a:bodyPr anchorCtr="0" anchor="t" bIns="68575" lIns="68575" rIns="68575" wrap="square" tIns="6857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5" name="Shape 55"/>
          <p:cNvSpPr txBox="1"/>
          <p:nvPr>
            <p:ph idx="12" type="sldNum"/>
          </p:nvPr>
        </p:nvSpPr>
        <p:spPr>
          <a:xfrm>
            <a:off x="8472458" y="4663217"/>
            <a:ext cx="548700" cy="393600"/>
          </a:xfrm>
          <a:prstGeom prst="rect">
            <a:avLst/>
          </a:prstGeom>
        </p:spPr>
        <p:txBody>
          <a:bodyPr anchorCtr="0" anchor="ctr" bIns="34275" lIns="68575" rIns="68575" wrap="square" tIns="3427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6" name="Shape 16"/>
        <p:cNvGrpSpPr/>
        <p:nvPr/>
      </p:nvGrpSpPr>
      <p:grpSpPr>
        <a:xfrm>
          <a:off x="0" y="0"/>
          <a:ext cx="0" cy="0"/>
          <a:chOff x="0" y="0"/>
          <a:chExt cx="0" cy="0"/>
        </a:xfrm>
      </p:grpSpPr>
      <p:sp>
        <p:nvSpPr>
          <p:cNvPr id="17" name="Shape 17"/>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18" name="Shape 18"/>
          <p:cNvSpPr txBox="1"/>
          <p:nvPr>
            <p:ph idx="1" type="body"/>
          </p:nvPr>
        </p:nvSpPr>
        <p:spPr>
          <a:xfrm>
            <a:off x="171451" y="787165"/>
            <a:ext cx="8732100" cy="3953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9" name="Shape 19"/>
        <p:cNvGrpSpPr/>
        <p:nvPr/>
      </p:nvGrpSpPr>
      <p:grpSpPr>
        <a:xfrm>
          <a:off x="0" y="0"/>
          <a:ext cx="0" cy="0"/>
          <a:chOff x="0" y="0"/>
          <a:chExt cx="0" cy="0"/>
        </a:xfrm>
      </p:grpSpPr>
      <p:sp>
        <p:nvSpPr>
          <p:cNvPr id="20" name="Shape 20"/>
          <p:cNvSpPr txBox="1"/>
          <p:nvPr>
            <p:ph type="title"/>
          </p:nvPr>
        </p:nvSpPr>
        <p:spPr>
          <a:xfrm>
            <a:off x="623888" y="996555"/>
            <a:ext cx="7886700" cy="2139600"/>
          </a:xfrm>
          <a:prstGeom prst="rect">
            <a:avLst/>
          </a:prstGeom>
          <a:noFill/>
          <a:ln>
            <a:noFill/>
          </a:ln>
        </p:spPr>
        <p:txBody>
          <a:bodyPr anchorCtr="0" anchor="b" bIns="68575" lIns="68575" rIns="68575" wrap="square" tIns="68575"/>
          <a:lstStyle>
            <a:lvl1pPr indent="0" lvl="0" marL="0" marR="0" rtl="0" algn="ctr">
              <a:lnSpc>
                <a:spcPct val="90000"/>
              </a:lnSpc>
              <a:spcBef>
                <a:spcPts val="0"/>
              </a:spcBef>
              <a:buClr>
                <a:schemeClr val="lt1"/>
              </a:buClr>
              <a:buFont typeface="Droid Sans"/>
              <a:buNone/>
              <a:defRPr b="1" i="0" sz="34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21" name="Shape 21"/>
          <p:cNvSpPr txBox="1"/>
          <p:nvPr>
            <p:ph idx="1" type="body"/>
          </p:nvPr>
        </p:nvSpPr>
        <p:spPr>
          <a:xfrm>
            <a:off x="623888" y="3156349"/>
            <a:ext cx="7886700" cy="1596300"/>
          </a:xfrm>
          <a:prstGeom prst="rect">
            <a:avLst/>
          </a:prstGeom>
          <a:noFill/>
          <a:ln>
            <a:noFill/>
          </a:ln>
        </p:spPr>
        <p:txBody>
          <a:bodyPr anchorCtr="0" anchor="t" bIns="68575" lIns="68575" rIns="68575" wrap="square" tIns="68575"/>
          <a:lstStyle>
            <a:lvl1pPr indent="0" lvl="0" marL="0" marR="0" rtl="0" algn="ctr">
              <a:lnSpc>
                <a:spcPct val="90000"/>
              </a:lnSpc>
              <a:spcBef>
                <a:spcPts val="600"/>
              </a:spcBef>
              <a:buClr>
                <a:srgbClr val="888888"/>
              </a:buClr>
              <a:buFont typeface="Arial"/>
              <a:buNone/>
              <a:defRPr b="0" i="0" sz="1400" u="none" cap="none" strike="noStrike">
                <a:solidFill>
                  <a:srgbClr val="888888"/>
                </a:solidFill>
                <a:latin typeface="Calibri"/>
                <a:ea typeface="Calibri"/>
                <a:cs typeface="Calibri"/>
                <a:sym typeface="Calibri"/>
              </a:defRPr>
            </a:lvl1pPr>
            <a:lvl2pPr indent="0" lvl="1" marL="254000" marR="0" rtl="0" algn="l">
              <a:lnSpc>
                <a:spcPct val="90000"/>
              </a:lnSpc>
              <a:spcBef>
                <a:spcPts val="300"/>
              </a:spcBef>
              <a:buClr>
                <a:srgbClr val="888888"/>
              </a:buClr>
              <a:buFont typeface="Arial"/>
              <a:buNone/>
              <a:defRPr b="0" i="0" sz="1100" u="none" cap="none" strike="noStrike">
                <a:solidFill>
                  <a:srgbClr val="888888"/>
                </a:solidFill>
                <a:latin typeface="Calibri"/>
                <a:ea typeface="Calibri"/>
                <a:cs typeface="Calibri"/>
                <a:sym typeface="Calibri"/>
              </a:defRPr>
            </a:lvl2pPr>
            <a:lvl3pPr indent="0" lvl="2" marL="520700" marR="0" rtl="0" algn="l">
              <a:lnSpc>
                <a:spcPct val="90000"/>
              </a:lnSpc>
              <a:spcBef>
                <a:spcPts val="300"/>
              </a:spcBef>
              <a:buClr>
                <a:srgbClr val="888888"/>
              </a:buClr>
              <a:buFont typeface="Arial"/>
              <a:buNone/>
              <a:defRPr b="0" i="0" sz="1000" u="none" cap="none" strike="noStrike">
                <a:solidFill>
                  <a:srgbClr val="888888"/>
                </a:solidFill>
                <a:latin typeface="Calibri"/>
                <a:ea typeface="Calibri"/>
                <a:cs typeface="Calibri"/>
                <a:sym typeface="Calibri"/>
              </a:defRPr>
            </a:lvl3pPr>
            <a:lvl4pPr indent="0" lvl="3" marL="7747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4pPr>
            <a:lvl5pPr indent="0" lvl="4" marL="10287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5pPr>
            <a:lvl6pPr indent="0" lvl="5" marL="12827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6pPr>
            <a:lvl7pPr indent="0" lvl="6" marL="15494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7pPr>
            <a:lvl8pPr indent="0" lvl="7" marL="18034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8pPr>
            <a:lvl9pPr indent="0" lvl="8" marL="2057400" marR="0" rtl="0" algn="l">
              <a:lnSpc>
                <a:spcPct val="90000"/>
              </a:lnSpc>
              <a:spcBef>
                <a:spcPts val="300"/>
              </a:spcBef>
              <a:buClr>
                <a:srgbClr val="888888"/>
              </a:buClr>
              <a:buFont typeface="Arial"/>
              <a:buNone/>
              <a:defRPr b="0" i="0" sz="900" u="none" cap="none" strike="noStrike">
                <a:solidFill>
                  <a:srgbClr val="888888"/>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2" name="Shape 22"/>
        <p:cNvGrpSpPr/>
        <p:nvPr/>
      </p:nvGrpSpPr>
      <p:grpSpPr>
        <a:xfrm>
          <a:off x="0" y="0"/>
          <a:ext cx="0" cy="0"/>
          <a:chOff x="0" y="0"/>
          <a:chExt cx="0" cy="0"/>
        </a:xfrm>
      </p:grpSpPr>
      <p:sp>
        <p:nvSpPr>
          <p:cNvPr id="23" name="Shape 23"/>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24" name="Shape 24"/>
          <p:cNvSpPr txBox="1"/>
          <p:nvPr>
            <p:ph idx="1" type="body"/>
          </p:nvPr>
        </p:nvSpPr>
        <p:spPr>
          <a:xfrm>
            <a:off x="336885" y="830179"/>
            <a:ext cx="4178100" cy="4006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
        <p:nvSpPr>
          <p:cNvPr id="25" name="Shape 25"/>
          <p:cNvSpPr txBox="1"/>
          <p:nvPr>
            <p:ph idx="2" type="body"/>
          </p:nvPr>
        </p:nvSpPr>
        <p:spPr>
          <a:xfrm>
            <a:off x="4629151" y="830179"/>
            <a:ext cx="4322100" cy="4006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mparison">
    <p:spTree>
      <p:nvGrpSpPr>
        <p:cNvPr id="26" name="Shape 26"/>
        <p:cNvGrpSpPr/>
        <p:nvPr/>
      </p:nvGrpSpPr>
      <p:grpSpPr>
        <a:xfrm>
          <a:off x="0" y="0"/>
          <a:ext cx="0" cy="0"/>
          <a:chOff x="0" y="0"/>
          <a:chExt cx="0" cy="0"/>
        </a:xfrm>
      </p:grpSpPr>
      <p:sp>
        <p:nvSpPr>
          <p:cNvPr id="27" name="Shape 27"/>
          <p:cNvSpPr txBox="1"/>
          <p:nvPr>
            <p:ph idx="1" type="body"/>
          </p:nvPr>
        </p:nvSpPr>
        <p:spPr>
          <a:xfrm>
            <a:off x="312992" y="750405"/>
            <a:ext cx="4198800" cy="357600"/>
          </a:xfrm>
          <a:prstGeom prst="rect">
            <a:avLst/>
          </a:prstGeom>
          <a:noFill/>
          <a:ln>
            <a:noFill/>
          </a:ln>
        </p:spPr>
        <p:txBody>
          <a:bodyPr anchorCtr="0" anchor="b" bIns="68575" lIns="68575" rIns="68575" wrap="square" tIns="68575"/>
          <a:lstStyle>
            <a:lvl1pPr indent="0" lvl="0" marL="0" marR="0" rtl="0" algn="ctr">
              <a:lnSpc>
                <a:spcPct val="90000"/>
              </a:lnSpc>
              <a:spcBef>
                <a:spcPts val="600"/>
              </a:spcBef>
              <a:buClr>
                <a:schemeClr val="lt1"/>
              </a:buClr>
              <a:buFont typeface="Arial"/>
              <a:buNone/>
              <a:defRPr b="1" i="0" sz="16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1" i="0" sz="11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1" i="0" sz="10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9pPr>
          </a:lstStyle>
          <a:p/>
        </p:txBody>
      </p:sp>
      <p:sp>
        <p:nvSpPr>
          <p:cNvPr id="28" name="Shape 28"/>
          <p:cNvSpPr txBox="1"/>
          <p:nvPr>
            <p:ph idx="2" type="body"/>
          </p:nvPr>
        </p:nvSpPr>
        <p:spPr>
          <a:xfrm>
            <a:off x="298174" y="1186741"/>
            <a:ext cx="4198800" cy="3619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sp>
        <p:nvSpPr>
          <p:cNvPr id="29" name="Shape 29"/>
          <p:cNvSpPr txBox="1"/>
          <p:nvPr>
            <p:ph idx="3" type="body"/>
          </p:nvPr>
        </p:nvSpPr>
        <p:spPr>
          <a:xfrm>
            <a:off x="4646454" y="750405"/>
            <a:ext cx="4202400" cy="367500"/>
          </a:xfrm>
          <a:prstGeom prst="rect">
            <a:avLst/>
          </a:prstGeom>
          <a:noFill/>
          <a:ln>
            <a:noFill/>
          </a:ln>
        </p:spPr>
        <p:txBody>
          <a:bodyPr anchorCtr="0" anchor="b" bIns="68575" lIns="68575" rIns="68575" wrap="square" tIns="68575"/>
          <a:lstStyle>
            <a:lvl1pPr indent="0" lvl="0" marL="0" marR="0" rtl="0" algn="ctr">
              <a:lnSpc>
                <a:spcPct val="90000"/>
              </a:lnSpc>
              <a:spcBef>
                <a:spcPts val="600"/>
              </a:spcBef>
              <a:buClr>
                <a:schemeClr val="lt1"/>
              </a:buClr>
              <a:buFont typeface="Arial"/>
              <a:buNone/>
              <a:defRPr b="1" i="0" sz="16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1" i="0" sz="11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1" i="0" sz="10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1" i="0" sz="9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1" i="0" sz="900" u="none" cap="none" strike="noStrike">
                <a:solidFill>
                  <a:schemeClr val="dk1"/>
                </a:solidFill>
                <a:latin typeface="Calibri"/>
                <a:ea typeface="Calibri"/>
                <a:cs typeface="Calibri"/>
                <a:sym typeface="Calibri"/>
              </a:defRPr>
            </a:lvl9pPr>
          </a:lstStyle>
          <a:p/>
        </p:txBody>
      </p:sp>
      <p:sp>
        <p:nvSpPr>
          <p:cNvPr id="30" name="Shape 30"/>
          <p:cNvSpPr txBox="1"/>
          <p:nvPr>
            <p:ph idx="4" type="body"/>
          </p:nvPr>
        </p:nvSpPr>
        <p:spPr>
          <a:xfrm>
            <a:off x="4649908" y="1186742"/>
            <a:ext cx="4198800" cy="36195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cxnSp>
        <p:nvCxnSpPr>
          <p:cNvPr id="31" name="Shape 31"/>
          <p:cNvCxnSpPr/>
          <p:nvPr/>
        </p:nvCxnSpPr>
        <p:spPr>
          <a:xfrm>
            <a:off x="163997" y="730526"/>
            <a:ext cx="8814900" cy="0"/>
          </a:xfrm>
          <a:prstGeom prst="straightConnector1">
            <a:avLst/>
          </a:prstGeom>
          <a:noFill/>
          <a:ln cap="flat" cmpd="sng" w="9525">
            <a:solidFill>
              <a:srgbClr val="BFBFBF"/>
            </a:solidFill>
            <a:prstDash val="solid"/>
            <a:miter lim="800000"/>
            <a:headEnd len="med" w="med" type="none"/>
            <a:tailEnd len="med" w="med" type="none"/>
          </a:ln>
        </p:spPr>
      </p:cxnSp>
      <p:cxnSp>
        <p:nvCxnSpPr>
          <p:cNvPr id="32" name="Shape 32"/>
          <p:cNvCxnSpPr/>
          <p:nvPr/>
        </p:nvCxnSpPr>
        <p:spPr>
          <a:xfrm>
            <a:off x="4571353" y="730526"/>
            <a:ext cx="600" cy="4036800"/>
          </a:xfrm>
          <a:prstGeom prst="straightConnector1">
            <a:avLst/>
          </a:prstGeom>
          <a:noFill/>
          <a:ln cap="flat" cmpd="sng" w="9525">
            <a:solidFill>
              <a:srgbClr val="BFBFBF"/>
            </a:solidFill>
            <a:prstDash val="solid"/>
            <a:miter lim="800000"/>
            <a:headEnd len="med" w="med" type="none"/>
            <a:tailEnd len="med" w="med" type="none"/>
          </a:ln>
        </p:spPr>
      </p:cxnSp>
      <p:cxnSp>
        <p:nvCxnSpPr>
          <p:cNvPr id="33" name="Shape 33"/>
          <p:cNvCxnSpPr/>
          <p:nvPr/>
        </p:nvCxnSpPr>
        <p:spPr>
          <a:xfrm>
            <a:off x="163996" y="1128091"/>
            <a:ext cx="8814900" cy="0"/>
          </a:xfrm>
          <a:prstGeom prst="straightConnector1">
            <a:avLst/>
          </a:prstGeom>
          <a:noFill/>
          <a:ln cap="flat" cmpd="sng" w="9525">
            <a:solidFill>
              <a:srgbClr val="BFBFBF"/>
            </a:solidFill>
            <a:prstDash val="solid"/>
            <a:miter lim="800000"/>
            <a:headEnd len="med" w="med" type="none"/>
            <a:tailEnd len="med" w="med" type="none"/>
          </a:ln>
        </p:spPr>
      </p:cxnSp>
      <p:sp>
        <p:nvSpPr>
          <p:cNvPr id="34" name="Shape 34"/>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35" name="Shape 35"/>
        <p:cNvGrpSpPr/>
        <p:nvPr/>
      </p:nvGrpSpPr>
      <p:grpSpPr>
        <a:xfrm>
          <a:off x="0" y="0"/>
          <a:ext cx="0" cy="0"/>
          <a:chOff x="0" y="0"/>
          <a:chExt cx="0" cy="0"/>
        </a:xfrm>
      </p:grpSpPr>
      <p:sp>
        <p:nvSpPr>
          <p:cNvPr id="36" name="Shape 36"/>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37" name="Shape 37"/>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38" name="Shape 38"/>
        <p:cNvGrpSpPr/>
        <p:nvPr/>
      </p:nvGrpSpPr>
      <p:grpSpPr>
        <a:xfrm>
          <a:off x="0" y="0"/>
          <a:ext cx="0" cy="0"/>
          <a:chOff x="0" y="0"/>
          <a:chExt cx="0" cy="0"/>
        </a:xfrm>
      </p:grpSpPr>
      <p:sp>
        <p:nvSpPr>
          <p:cNvPr id="39" name="Shape 39"/>
          <p:cNvSpPr txBox="1"/>
          <p:nvPr>
            <p:ph type="title"/>
          </p:nvPr>
        </p:nvSpPr>
        <p:spPr>
          <a:xfrm>
            <a:off x="282908" y="714039"/>
            <a:ext cx="2949000" cy="1200300"/>
          </a:xfrm>
          <a:prstGeom prst="rect">
            <a:avLst/>
          </a:prstGeom>
          <a:noFill/>
          <a:ln>
            <a:noFill/>
          </a:ln>
        </p:spPr>
        <p:txBody>
          <a:bodyPr anchorCtr="0" anchor="b" bIns="68575" lIns="68575" rIns="68575" wrap="square" tIns="68575"/>
          <a:lstStyle>
            <a:lvl1pPr indent="0" lvl="0" marL="0" marR="0" rtl="0" algn="l">
              <a:lnSpc>
                <a:spcPct val="90000"/>
              </a:lnSpc>
              <a:spcBef>
                <a:spcPts val="0"/>
              </a:spcBef>
              <a:buClr>
                <a:schemeClr val="lt1"/>
              </a:buClr>
              <a:buFont typeface="Droid Sans"/>
              <a:buNone/>
              <a:defRPr b="1" i="0" sz="18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40" name="Shape 40"/>
          <p:cNvSpPr txBox="1"/>
          <p:nvPr>
            <p:ph idx="1" type="body"/>
          </p:nvPr>
        </p:nvSpPr>
        <p:spPr>
          <a:xfrm>
            <a:off x="3540458" y="714040"/>
            <a:ext cx="5318700" cy="4053000"/>
          </a:xfrm>
          <a:prstGeom prst="rect">
            <a:avLst/>
          </a:prstGeom>
          <a:noFill/>
          <a:ln>
            <a:noFill/>
          </a:ln>
        </p:spPr>
        <p:txBody>
          <a:bodyPr anchorCtr="0" anchor="t" bIns="68575" lIns="68575" rIns="68575" wrap="square" tIns="68575"/>
          <a:lstStyle>
            <a:lvl1pPr indent="-12700" lvl="0" marL="127000" marR="0" rtl="0" algn="l">
              <a:lnSpc>
                <a:spcPct val="90000"/>
              </a:lnSpc>
              <a:spcBef>
                <a:spcPts val="600"/>
              </a:spcBef>
              <a:buClr>
                <a:schemeClr val="lt1"/>
              </a:buClr>
              <a:buSzPct val="100000"/>
              <a:buFont typeface="Arial"/>
              <a:buChar char="•"/>
              <a:defRPr b="0" i="0" sz="1800" u="none" cap="none" strike="noStrike">
                <a:solidFill>
                  <a:schemeClr val="lt1"/>
                </a:solidFill>
                <a:latin typeface="Calibri"/>
                <a:ea typeface="Calibri"/>
                <a:cs typeface="Calibri"/>
                <a:sym typeface="Calibri"/>
              </a:defRPr>
            </a:lvl1pPr>
            <a:lvl2pPr indent="-25400" lvl="1" marL="381000" marR="0" rtl="0" algn="l">
              <a:lnSpc>
                <a:spcPct val="90000"/>
              </a:lnSpc>
              <a:spcBef>
                <a:spcPts val="3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2pPr>
            <a:lvl3pPr indent="-50800" lvl="2" marL="6477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4pPr>
            <a:lvl5pPr indent="-50800" lvl="4" marL="1155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5pPr>
            <a:lvl6pPr indent="-50800" lvl="5" marL="14097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8pPr>
            <a:lvl9pPr indent="-50800" lvl="8" marL="2184400" marR="0" rtl="0" algn="l">
              <a:lnSpc>
                <a:spcPct val="90000"/>
              </a:lnSpc>
              <a:spcBef>
                <a:spcPts val="300"/>
              </a:spcBef>
              <a:buClr>
                <a:schemeClr val="dk1"/>
              </a:buClr>
              <a:buSzPct val="100000"/>
              <a:buFont typeface="Arial"/>
              <a:buChar char="•"/>
              <a:defRPr b="0" i="0" sz="1100" u="none" cap="none" strike="noStrike">
                <a:solidFill>
                  <a:schemeClr val="dk1"/>
                </a:solidFill>
                <a:latin typeface="Calibri"/>
                <a:ea typeface="Calibri"/>
                <a:cs typeface="Calibri"/>
                <a:sym typeface="Calibri"/>
              </a:defRPr>
            </a:lvl9pPr>
          </a:lstStyle>
          <a:p/>
        </p:txBody>
      </p:sp>
      <p:sp>
        <p:nvSpPr>
          <p:cNvPr id="41" name="Shape 41"/>
          <p:cNvSpPr txBox="1"/>
          <p:nvPr>
            <p:ph idx="2" type="body"/>
          </p:nvPr>
        </p:nvSpPr>
        <p:spPr>
          <a:xfrm>
            <a:off x="282908" y="1914189"/>
            <a:ext cx="2949000" cy="2858700"/>
          </a:xfrm>
          <a:prstGeom prst="rect">
            <a:avLst/>
          </a:prstGeom>
          <a:noFill/>
          <a:ln>
            <a:noFill/>
          </a:ln>
        </p:spPr>
        <p:txBody>
          <a:bodyPr anchorCtr="0" anchor="t" bIns="68575" lIns="68575" rIns="68575" wrap="square" tIns="68575"/>
          <a:lstStyle>
            <a:lvl1pPr indent="0" lvl="0" marL="0" marR="0" rtl="0" algn="l">
              <a:lnSpc>
                <a:spcPct val="90000"/>
              </a:lnSpc>
              <a:spcBef>
                <a:spcPts val="600"/>
              </a:spcBef>
              <a:buClr>
                <a:schemeClr val="lt1"/>
              </a:buClr>
              <a:buFont typeface="Arial"/>
              <a:buNone/>
              <a:defRPr b="0" i="0" sz="9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0" i="0" sz="8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0" i="0" sz="7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42" name="Shape 42"/>
        <p:cNvGrpSpPr/>
        <p:nvPr/>
      </p:nvGrpSpPr>
      <p:grpSpPr>
        <a:xfrm>
          <a:off x="0" y="0"/>
          <a:ext cx="0" cy="0"/>
          <a:chOff x="0" y="0"/>
          <a:chExt cx="0" cy="0"/>
        </a:xfrm>
      </p:grpSpPr>
      <p:sp>
        <p:nvSpPr>
          <p:cNvPr id="43" name="Shape 43"/>
          <p:cNvSpPr txBox="1"/>
          <p:nvPr>
            <p:ph type="title"/>
          </p:nvPr>
        </p:nvSpPr>
        <p:spPr>
          <a:xfrm>
            <a:off x="323249" y="740569"/>
            <a:ext cx="2949000" cy="1200300"/>
          </a:xfrm>
          <a:prstGeom prst="rect">
            <a:avLst/>
          </a:prstGeom>
          <a:noFill/>
          <a:ln>
            <a:noFill/>
          </a:ln>
        </p:spPr>
        <p:txBody>
          <a:bodyPr anchorCtr="0" anchor="b" bIns="68575" lIns="68575" rIns="68575" wrap="square" tIns="68575"/>
          <a:lstStyle>
            <a:lvl1pPr indent="0" lvl="0" marL="0" marR="0" rtl="0" algn="l">
              <a:lnSpc>
                <a:spcPct val="90000"/>
              </a:lnSpc>
              <a:spcBef>
                <a:spcPts val="0"/>
              </a:spcBef>
              <a:buClr>
                <a:schemeClr val="lt1"/>
              </a:buClr>
              <a:buFont typeface="Droid Sans"/>
              <a:buNone/>
              <a:defRPr b="1" i="0" sz="1800" u="none" cap="none" strike="noStrike">
                <a:solidFill>
                  <a:schemeClr val="lt1"/>
                </a:solidFill>
                <a:latin typeface="Droid Sans"/>
                <a:ea typeface="Droid Sans"/>
                <a:cs typeface="Droid Sans"/>
                <a:sym typeface="Droid Sans"/>
              </a:defRPr>
            </a:lvl1pPr>
            <a:lvl2pPr indent="0" lvl="1" rtl="0">
              <a:spcBef>
                <a:spcPts val="0"/>
              </a:spcBef>
              <a:buNone/>
              <a:defRPr sz="1400"/>
            </a:lvl2pPr>
            <a:lvl3pPr indent="0" lvl="2" rtl="0">
              <a:spcBef>
                <a:spcPts val="0"/>
              </a:spcBef>
              <a:buNone/>
              <a:defRPr sz="1400"/>
            </a:lvl3pPr>
            <a:lvl4pPr indent="0" lvl="3" rtl="0">
              <a:spcBef>
                <a:spcPts val="0"/>
              </a:spcBef>
              <a:buNone/>
              <a:defRPr sz="1400"/>
            </a:lvl4pPr>
            <a:lvl5pPr indent="0" lvl="4" rtl="0">
              <a:spcBef>
                <a:spcPts val="0"/>
              </a:spcBef>
              <a:buNone/>
              <a:defRPr sz="1400"/>
            </a:lvl5pPr>
            <a:lvl6pPr indent="0" lvl="5" rtl="0">
              <a:spcBef>
                <a:spcPts val="0"/>
              </a:spcBef>
              <a:buNone/>
              <a:defRPr sz="1400"/>
            </a:lvl6pPr>
            <a:lvl7pPr indent="0" lvl="6" rtl="0">
              <a:spcBef>
                <a:spcPts val="0"/>
              </a:spcBef>
              <a:buNone/>
              <a:defRPr sz="1400"/>
            </a:lvl7pPr>
            <a:lvl8pPr indent="0" lvl="7" rtl="0">
              <a:spcBef>
                <a:spcPts val="0"/>
              </a:spcBef>
              <a:buNone/>
              <a:defRPr sz="1400"/>
            </a:lvl8pPr>
            <a:lvl9pPr indent="0" lvl="8" rtl="0">
              <a:spcBef>
                <a:spcPts val="0"/>
              </a:spcBef>
              <a:buNone/>
              <a:defRPr sz="1400"/>
            </a:lvl9pPr>
          </a:lstStyle>
          <a:p/>
        </p:txBody>
      </p:sp>
      <p:sp>
        <p:nvSpPr>
          <p:cNvPr id="44" name="Shape 44"/>
          <p:cNvSpPr/>
          <p:nvPr>
            <p:ph idx="2" type="pic"/>
          </p:nvPr>
        </p:nvSpPr>
        <p:spPr>
          <a:xfrm>
            <a:off x="3500116" y="740569"/>
            <a:ext cx="5326500" cy="4058700"/>
          </a:xfrm>
          <a:prstGeom prst="rect">
            <a:avLst/>
          </a:prstGeom>
          <a:noFill/>
          <a:ln>
            <a:noFill/>
          </a:ln>
        </p:spPr>
        <p:txBody>
          <a:bodyPr anchorCtr="0" anchor="t" bIns="68575" lIns="68575" rIns="68575" wrap="square" tIns="68575"/>
          <a:lstStyle>
            <a:lvl1pPr indent="0" lvl="0" marL="0" marR="0" rtl="0" algn="l">
              <a:lnSpc>
                <a:spcPct val="90000"/>
              </a:lnSpc>
              <a:spcBef>
                <a:spcPts val="600"/>
              </a:spcBef>
              <a:buClr>
                <a:schemeClr val="lt1"/>
              </a:buClr>
              <a:buSzPct val="61111"/>
              <a:buFont typeface="Arial"/>
              <a:buNone/>
              <a:defRPr b="0" i="0" sz="18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SzPct val="68750"/>
              <a:buFont typeface="Arial"/>
              <a:buNone/>
              <a:defRPr b="0" i="0" sz="16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SzPct val="78571"/>
              <a:buFont typeface="Arial"/>
              <a:buNone/>
              <a:defRPr b="0" i="0" sz="14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SzPct val="100000"/>
              <a:buFont typeface="Arial"/>
              <a:buNone/>
              <a:defRPr b="0" i="0" sz="11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SzPct val="100000"/>
              <a:buFont typeface="Arial"/>
              <a:buNone/>
              <a:defRPr b="0" i="0" sz="11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SzPct val="100000"/>
              <a:buFont typeface="Arial"/>
              <a:buNone/>
              <a:defRPr b="0" i="0" sz="1100" u="none" cap="none" strike="noStrike">
                <a:solidFill>
                  <a:schemeClr val="dk1"/>
                </a:solidFill>
                <a:latin typeface="Calibri"/>
                <a:ea typeface="Calibri"/>
                <a:cs typeface="Calibri"/>
                <a:sym typeface="Calibri"/>
              </a:defRPr>
            </a:lvl9pPr>
          </a:lstStyle>
          <a:p/>
        </p:txBody>
      </p:sp>
      <p:sp>
        <p:nvSpPr>
          <p:cNvPr id="45" name="Shape 45"/>
          <p:cNvSpPr txBox="1"/>
          <p:nvPr>
            <p:ph idx="1" type="body"/>
          </p:nvPr>
        </p:nvSpPr>
        <p:spPr>
          <a:xfrm>
            <a:off x="323249" y="1940719"/>
            <a:ext cx="2949000" cy="2858700"/>
          </a:xfrm>
          <a:prstGeom prst="rect">
            <a:avLst/>
          </a:prstGeom>
          <a:noFill/>
          <a:ln>
            <a:noFill/>
          </a:ln>
        </p:spPr>
        <p:txBody>
          <a:bodyPr anchorCtr="0" anchor="t" bIns="68575" lIns="68575" rIns="68575" wrap="square" tIns="68575"/>
          <a:lstStyle>
            <a:lvl1pPr indent="0" lvl="0" marL="0" marR="0" rtl="0" algn="l">
              <a:lnSpc>
                <a:spcPct val="90000"/>
              </a:lnSpc>
              <a:spcBef>
                <a:spcPts val="600"/>
              </a:spcBef>
              <a:buClr>
                <a:schemeClr val="lt1"/>
              </a:buClr>
              <a:buFont typeface="Arial"/>
              <a:buNone/>
              <a:defRPr b="0" i="0" sz="900" u="none" cap="none" strike="noStrike">
                <a:solidFill>
                  <a:schemeClr val="lt1"/>
                </a:solidFill>
                <a:latin typeface="Calibri"/>
                <a:ea typeface="Calibri"/>
                <a:cs typeface="Calibri"/>
                <a:sym typeface="Calibri"/>
              </a:defRPr>
            </a:lvl1pPr>
            <a:lvl2pPr indent="0" lvl="1" marL="254000" marR="0" rtl="0" algn="l">
              <a:lnSpc>
                <a:spcPct val="90000"/>
              </a:lnSpc>
              <a:spcBef>
                <a:spcPts val="300"/>
              </a:spcBef>
              <a:buClr>
                <a:schemeClr val="lt1"/>
              </a:buClr>
              <a:buFont typeface="Arial"/>
              <a:buNone/>
              <a:defRPr b="0" i="0" sz="800" u="none" cap="none" strike="noStrike">
                <a:solidFill>
                  <a:schemeClr val="lt1"/>
                </a:solidFill>
                <a:latin typeface="Calibri"/>
                <a:ea typeface="Calibri"/>
                <a:cs typeface="Calibri"/>
                <a:sym typeface="Calibri"/>
              </a:defRPr>
            </a:lvl2pPr>
            <a:lvl3pPr indent="0" lvl="2" marL="520700" marR="0" rtl="0" algn="l">
              <a:lnSpc>
                <a:spcPct val="90000"/>
              </a:lnSpc>
              <a:spcBef>
                <a:spcPts val="300"/>
              </a:spcBef>
              <a:buClr>
                <a:schemeClr val="lt1"/>
              </a:buClr>
              <a:buFont typeface="Arial"/>
              <a:buNone/>
              <a:defRPr b="0" i="0" sz="700" u="none" cap="none" strike="noStrike">
                <a:solidFill>
                  <a:schemeClr val="lt1"/>
                </a:solidFill>
                <a:latin typeface="Calibri"/>
                <a:ea typeface="Calibri"/>
                <a:cs typeface="Calibri"/>
                <a:sym typeface="Calibri"/>
              </a:defRPr>
            </a:lvl3pPr>
            <a:lvl4pPr indent="0" lvl="3" marL="774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4pPr>
            <a:lvl5pPr indent="0" lvl="4" marL="1028700" marR="0" rtl="0" algn="l">
              <a:lnSpc>
                <a:spcPct val="90000"/>
              </a:lnSpc>
              <a:spcBef>
                <a:spcPts val="300"/>
              </a:spcBef>
              <a:buClr>
                <a:schemeClr val="lt1"/>
              </a:buClr>
              <a:buFont typeface="Arial"/>
              <a:buNone/>
              <a:defRPr b="0" i="0" sz="600" u="none" cap="none" strike="noStrike">
                <a:solidFill>
                  <a:schemeClr val="lt1"/>
                </a:solidFill>
                <a:latin typeface="Calibri"/>
                <a:ea typeface="Calibri"/>
                <a:cs typeface="Calibri"/>
                <a:sym typeface="Calibri"/>
              </a:defRPr>
            </a:lvl5pPr>
            <a:lvl6pPr indent="0" lvl="5" marL="12827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6pPr>
            <a:lvl7pPr indent="0" lvl="6" marL="1549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7pPr>
            <a:lvl8pPr indent="0" lvl="7" marL="1803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8pPr>
            <a:lvl9pPr indent="0" lvl="8" marL="2057400" marR="0" rtl="0" algn="l">
              <a:lnSpc>
                <a:spcPct val="90000"/>
              </a:lnSpc>
              <a:spcBef>
                <a:spcPts val="300"/>
              </a:spcBef>
              <a:buClr>
                <a:schemeClr val="dk1"/>
              </a:buClr>
              <a:buFont typeface="Arial"/>
              <a:buNone/>
              <a:defRPr b="0" i="0" sz="6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95959"/>
        </a:solidFill>
      </p:bgPr>
    </p:bg>
    <p:spTree>
      <p:nvGrpSpPr>
        <p:cNvPr id="5" name="Shape 5"/>
        <p:cNvGrpSpPr/>
        <p:nvPr/>
      </p:nvGrpSpPr>
      <p:grpSpPr>
        <a:xfrm>
          <a:off x="0" y="0"/>
          <a:ext cx="0" cy="0"/>
          <a:chOff x="0" y="0"/>
          <a:chExt cx="0" cy="0"/>
        </a:xfrm>
      </p:grpSpPr>
      <p:sp>
        <p:nvSpPr>
          <p:cNvPr id="6" name="Shape 6"/>
          <p:cNvSpPr/>
          <p:nvPr/>
        </p:nvSpPr>
        <p:spPr>
          <a:xfrm rot="5400000">
            <a:off x="4244083" y="-4244099"/>
            <a:ext cx="655800" cy="9144000"/>
          </a:xfrm>
          <a:custGeom>
            <a:pathLst>
              <a:path extrusionOk="0" h="120000" w="120000">
                <a:moveTo>
                  <a:pt x="0" y="120000"/>
                </a:moveTo>
                <a:lnTo>
                  <a:pt x="0" y="111310"/>
                </a:lnTo>
                <a:lnTo>
                  <a:pt x="0" y="105255"/>
                </a:lnTo>
                <a:lnTo>
                  <a:pt x="0" y="0"/>
                </a:lnTo>
                <a:lnTo>
                  <a:pt x="31586" y="0"/>
                </a:lnTo>
                <a:lnTo>
                  <a:pt x="31586" y="106061"/>
                </a:lnTo>
                <a:lnTo>
                  <a:pt x="117218" y="108246"/>
                </a:lnTo>
                <a:lnTo>
                  <a:pt x="120000" y="108246"/>
                </a:lnTo>
                <a:lnTo>
                  <a:pt x="120000" y="120000"/>
                </a:lnTo>
                <a:lnTo>
                  <a:pt x="31586" y="120000"/>
                </a:lnTo>
                <a:lnTo>
                  <a:pt x="31586" y="120000"/>
                </a:lnTo>
                <a:close/>
              </a:path>
            </a:pathLst>
          </a:custGeom>
          <a:solidFill>
            <a:srgbClr val="000000"/>
          </a:solidFill>
          <a:ln>
            <a:noFill/>
          </a:ln>
        </p:spPr>
        <p:txBody>
          <a:bodyPr anchorCtr="0" anchor="ctr" bIns="51425" lIns="51425" rIns="51425" wrap="square" tIns="51425">
            <a:noAutofit/>
          </a:bodyPr>
          <a:lstStyle/>
          <a:p>
            <a:pPr indent="0" lvl="0" marL="0" marR="0" rtl="0" algn="l">
              <a:lnSpc>
                <a:spcPct val="100000"/>
              </a:lnSpc>
              <a:spcBef>
                <a:spcPts val="0"/>
              </a:spcBef>
              <a:spcAft>
                <a:spcPts val="0"/>
              </a:spcAft>
              <a:buClr>
                <a:schemeClr val="dk1"/>
              </a:buClr>
              <a:buFont typeface="Calibri"/>
              <a:buNone/>
            </a:pPr>
            <a:r>
              <a:t/>
            </a:r>
            <a:endParaRPr b="0" i="0" sz="1000" u="none" cap="none" strike="noStrike">
              <a:solidFill>
                <a:srgbClr val="F3F3F3"/>
              </a:solidFill>
              <a:latin typeface="Droid Sans"/>
              <a:ea typeface="Droid Sans"/>
              <a:cs typeface="Droid Sans"/>
              <a:sym typeface="Droid Sans"/>
            </a:endParaRPr>
          </a:p>
        </p:txBody>
      </p:sp>
      <p:sp>
        <p:nvSpPr>
          <p:cNvPr id="7" name="Shape 7"/>
          <p:cNvSpPr txBox="1"/>
          <p:nvPr>
            <p:ph type="title"/>
          </p:nvPr>
        </p:nvSpPr>
        <p:spPr>
          <a:xfrm>
            <a:off x="1132522" y="185381"/>
            <a:ext cx="8011500" cy="470400"/>
          </a:xfrm>
          <a:prstGeom prst="rect">
            <a:avLst/>
          </a:prstGeom>
          <a:noFill/>
          <a:ln>
            <a:noFill/>
          </a:ln>
        </p:spPr>
        <p:txBody>
          <a:bodyPr anchorCtr="0" anchor="ctr" bIns="68575" lIns="68575" rIns="68575" wrap="square" tIns="68575"/>
          <a:lstStyle>
            <a:lvl1pPr indent="0" lvl="0" marL="0" marR="0" rtl="0" algn="l">
              <a:lnSpc>
                <a:spcPct val="90000"/>
              </a:lnSpc>
              <a:spcBef>
                <a:spcPts val="0"/>
              </a:spcBef>
              <a:buClr>
                <a:schemeClr val="lt1"/>
              </a:buClr>
              <a:buSzPct val="68750"/>
              <a:buFont typeface="Droid Sans"/>
              <a:buNone/>
              <a:defRPr b="1" i="0" sz="1600" u="none" cap="none" strike="noStrike">
                <a:solidFill>
                  <a:schemeClr val="lt1"/>
                </a:solidFill>
                <a:latin typeface="Droid Sans"/>
                <a:ea typeface="Droid Sans"/>
                <a:cs typeface="Droid Sans"/>
                <a:sym typeface="Droid Sans"/>
              </a:defRPr>
            </a:lvl1pPr>
            <a:lvl2pPr indent="0" lvl="1" rtl="0">
              <a:spcBef>
                <a:spcPts val="0"/>
              </a:spcBef>
              <a:buSzPct val="78571"/>
              <a:buNone/>
              <a:defRPr sz="1400"/>
            </a:lvl2pPr>
            <a:lvl3pPr indent="0" lvl="2" rtl="0">
              <a:spcBef>
                <a:spcPts val="0"/>
              </a:spcBef>
              <a:buSzPct val="78571"/>
              <a:buNone/>
              <a:defRPr sz="1400"/>
            </a:lvl3pPr>
            <a:lvl4pPr indent="0" lvl="3" rtl="0">
              <a:spcBef>
                <a:spcPts val="0"/>
              </a:spcBef>
              <a:buSzPct val="78571"/>
              <a:buNone/>
              <a:defRPr sz="1400"/>
            </a:lvl4pPr>
            <a:lvl5pPr indent="0" lvl="4" rtl="0">
              <a:spcBef>
                <a:spcPts val="0"/>
              </a:spcBef>
              <a:buSzPct val="78571"/>
              <a:buNone/>
              <a:defRPr sz="1400"/>
            </a:lvl5pPr>
            <a:lvl6pPr indent="0" lvl="5" rtl="0">
              <a:spcBef>
                <a:spcPts val="0"/>
              </a:spcBef>
              <a:buSzPct val="78571"/>
              <a:buNone/>
              <a:defRPr sz="1400"/>
            </a:lvl6pPr>
            <a:lvl7pPr indent="0" lvl="6" rtl="0">
              <a:spcBef>
                <a:spcPts val="0"/>
              </a:spcBef>
              <a:buSzPct val="78571"/>
              <a:buNone/>
              <a:defRPr sz="1400"/>
            </a:lvl7pPr>
            <a:lvl8pPr indent="0" lvl="7" rtl="0">
              <a:spcBef>
                <a:spcPts val="0"/>
              </a:spcBef>
              <a:buSzPct val="78571"/>
              <a:buNone/>
              <a:defRPr sz="1400"/>
            </a:lvl8pPr>
            <a:lvl9pPr indent="0" lvl="8" rtl="0">
              <a:spcBef>
                <a:spcPts val="0"/>
              </a:spcBef>
              <a:buSzPct val="78571"/>
              <a:buNone/>
              <a:defRPr sz="1400"/>
            </a:lvl9pPr>
          </a:lstStyle>
          <a:p/>
        </p:txBody>
      </p:sp>
      <p:sp>
        <p:nvSpPr>
          <p:cNvPr id="8" name="Shape 8"/>
          <p:cNvSpPr txBox="1"/>
          <p:nvPr>
            <p:ph idx="1" type="body"/>
          </p:nvPr>
        </p:nvSpPr>
        <p:spPr>
          <a:xfrm>
            <a:off x="171451" y="787165"/>
            <a:ext cx="8732100" cy="3953100"/>
          </a:xfrm>
          <a:prstGeom prst="rect">
            <a:avLst/>
          </a:prstGeom>
          <a:noFill/>
          <a:ln>
            <a:noFill/>
          </a:ln>
        </p:spPr>
        <p:txBody>
          <a:bodyPr anchorCtr="0" anchor="t" bIns="68575" lIns="68575" rIns="68575" wrap="square" tIns="68575"/>
          <a:lstStyle>
            <a:lvl1pPr indent="-25400" lvl="0" marL="127000" marR="0" rtl="0" algn="l">
              <a:lnSpc>
                <a:spcPct val="90000"/>
              </a:lnSpc>
              <a:spcBef>
                <a:spcPts val="600"/>
              </a:spcBef>
              <a:buClr>
                <a:schemeClr val="lt1"/>
              </a:buClr>
              <a:buSzPct val="100000"/>
              <a:buFont typeface="Arial"/>
              <a:buChar char="•"/>
              <a:defRPr b="0" i="0" sz="1600" u="none" cap="none" strike="noStrike">
                <a:solidFill>
                  <a:schemeClr val="lt1"/>
                </a:solidFill>
                <a:latin typeface="Calibri"/>
                <a:ea typeface="Calibri"/>
                <a:cs typeface="Calibri"/>
                <a:sym typeface="Calibri"/>
              </a:defRPr>
            </a:lvl1pPr>
            <a:lvl2pPr indent="-38100" lvl="1" marL="381000" marR="0" rtl="0" algn="l">
              <a:lnSpc>
                <a:spcPct val="90000"/>
              </a:lnSpc>
              <a:spcBef>
                <a:spcPts val="300"/>
              </a:spcBef>
              <a:buClr>
                <a:schemeClr val="lt1"/>
              </a:buClr>
              <a:buSzPct val="100000"/>
              <a:buFont typeface="Arial"/>
              <a:buChar char="•"/>
              <a:defRPr b="0" i="0" sz="1400" u="none" cap="none" strike="noStrike">
                <a:solidFill>
                  <a:schemeClr val="lt1"/>
                </a:solidFill>
                <a:latin typeface="Calibri"/>
                <a:ea typeface="Calibri"/>
                <a:cs typeface="Calibri"/>
                <a:sym typeface="Calibri"/>
              </a:defRPr>
            </a:lvl2pPr>
            <a:lvl3pPr indent="-63500" lvl="2" marL="647700" marR="0" rtl="0" algn="l">
              <a:lnSpc>
                <a:spcPct val="90000"/>
              </a:lnSpc>
              <a:spcBef>
                <a:spcPts val="300"/>
              </a:spcBef>
              <a:buClr>
                <a:schemeClr val="lt1"/>
              </a:buClr>
              <a:buSzPct val="100000"/>
              <a:buFont typeface="Arial"/>
              <a:buChar char="•"/>
              <a:defRPr b="0" i="0" sz="1100" u="none" cap="none" strike="noStrike">
                <a:solidFill>
                  <a:schemeClr val="lt1"/>
                </a:solidFill>
                <a:latin typeface="Calibri"/>
                <a:ea typeface="Calibri"/>
                <a:cs typeface="Calibri"/>
                <a:sym typeface="Calibri"/>
              </a:defRPr>
            </a:lvl3pPr>
            <a:lvl4pPr indent="-63500" lvl="3" marL="901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4pPr>
            <a:lvl5pPr indent="-63500" lvl="4" marL="1155700" marR="0" rtl="0" algn="l">
              <a:lnSpc>
                <a:spcPct val="90000"/>
              </a:lnSpc>
              <a:spcBef>
                <a:spcPts val="300"/>
              </a:spcBef>
              <a:buClr>
                <a:schemeClr val="lt1"/>
              </a:buClr>
              <a:buSzPct val="100000"/>
              <a:buFont typeface="Arial"/>
              <a:buChar char="•"/>
              <a:defRPr b="0" i="0" sz="1000" u="none" cap="none" strike="noStrike">
                <a:solidFill>
                  <a:schemeClr val="lt1"/>
                </a:solidFill>
                <a:latin typeface="Calibri"/>
                <a:ea typeface="Calibri"/>
                <a:cs typeface="Calibri"/>
                <a:sym typeface="Calibri"/>
              </a:defRPr>
            </a:lvl5pPr>
            <a:lvl6pPr indent="-63500" lvl="5" marL="14097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6pPr>
            <a:lvl7pPr indent="-63500" lvl="6" marL="1676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7pPr>
            <a:lvl8pPr indent="-63500" lvl="7" marL="1930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8pPr>
            <a:lvl9pPr indent="-63500" lvl="8" marL="2184400" marR="0" rtl="0" algn="l">
              <a:lnSpc>
                <a:spcPct val="90000"/>
              </a:lnSpc>
              <a:spcBef>
                <a:spcPts val="300"/>
              </a:spcBef>
              <a:buClr>
                <a:schemeClr val="dk1"/>
              </a:buClr>
              <a:buSzPct val="100000"/>
              <a:buFont typeface="Arial"/>
              <a:buChar char="•"/>
              <a:defRPr b="0" i="0" sz="1000" u="none" cap="none" strike="noStrike">
                <a:solidFill>
                  <a:schemeClr val="dk1"/>
                </a:solidFill>
                <a:latin typeface="Calibri"/>
                <a:ea typeface="Calibri"/>
                <a:cs typeface="Calibri"/>
                <a:sym typeface="Calibri"/>
              </a:defRPr>
            </a:lvl9pPr>
          </a:lstStyle>
          <a:p/>
        </p:txBody>
      </p:sp>
      <p:pic>
        <p:nvPicPr>
          <p:cNvPr id="9" name="Shape 9"/>
          <p:cNvPicPr preferRelativeResize="0"/>
          <p:nvPr/>
        </p:nvPicPr>
        <p:blipFill rotWithShape="1">
          <a:blip r:embed="rId1">
            <a:alphaModFix/>
          </a:blip>
          <a:srcRect b="0" l="0" r="0" t="0"/>
          <a:stretch/>
        </p:blipFill>
        <p:spPr>
          <a:xfrm>
            <a:off x="33883" y="23005"/>
            <a:ext cx="886200" cy="597900"/>
          </a:xfrm>
          <a:prstGeom prst="rect">
            <a:avLst/>
          </a:prstGeom>
          <a:noFill/>
          <a:ln>
            <a:noFill/>
          </a:ln>
        </p:spPr>
      </p:pic>
      <p:sp>
        <p:nvSpPr>
          <p:cNvPr id="10" name="Shape 10"/>
          <p:cNvSpPr/>
          <p:nvPr/>
        </p:nvSpPr>
        <p:spPr>
          <a:xfrm>
            <a:off x="1" y="4981074"/>
            <a:ext cx="9144000" cy="162600"/>
          </a:xfrm>
          <a:prstGeom prst="rect">
            <a:avLst/>
          </a:prstGeom>
          <a:solidFill>
            <a:srgbClr val="282828"/>
          </a:solidFill>
          <a:ln>
            <a:noFill/>
          </a:ln>
        </p:spPr>
        <p:txBody>
          <a:bodyPr anchorCtr="0" anchor="ctr" bIns="51425" lIns="51425" rIns="51425" wrap="square" tIns="51425">
            <a:noAutofit/>
          </a:bodyPr>
          <a:lstStyle/>
          <a:p>
            <a:pPr indent="0" lvl="0" marL="0" marR="0" rtl="0" algn="l">
              <a:spcBef>
                <a:spcPts val="0"/>
              </a:spcBef>
              <a:buClr>
                <a:srgbClr val="F3F3F3"/>
              </a:buClr>
              <a:buSzPct val="25000"/>
              <a:buFont typeface="Droid Sans"/>
              <a:buNone/>
            </a:pPr>
            <a:r>
              <a:rPr b="0" i="0" lang="en" sz="700" u="none" cap="none" strike="noStrike">
                <a:solidFill>
                  <a:srgbClr val="F3F3F3"/>
                </a:solidFill>
                <a:latin typeface="Droid Sans"/>
                <a:ea typeface="Droid Sans"/>
                <a:cs typeface="Droid Sans"/>
                <a:sym typeface="Droid Sans"/>
              </a:rPr>
              <a:t>US Army Cyber School, Cyber Center of Excellence</a:t>
            </a:r>
          </a:p>
        </p:txBody>
      </p:sp>
      <p:sp>
        <p:nvSpPr>
          <p:cNvPr id="11" name="Shape 11"/>
          <p:cNvSpPr txBox="1"/>
          <p:nvPr>
            <p:ph idx="12" type="sldNum"/>
          </p:nvPr>
        </p:nvSpPr>
        <p:spPr>
          <a:xfrm>
            <a:off x="7543799" y="4981076"/>
            <a:ext cx="1600200" cy="168600"/>
          </a:xfrm>
          <a:prstGeom prst="rect">
            <a:avLst/>
          </a:prstGeom>
          <a:noFill/>
          <a:ln>
            <a:noFill/>
          </a:ln>
        </p:spPr>
        <p:txBody>
          <a:bodyPr anchorCtr="0" anchor="ctr" bIns="34275" lIns="68575" rIns="68575" wrap="square" tIns="34275">
            <a:noAutofit/>
          </a:bodyPr>
          <a:lstStyle/>
          <a:p>
            <a:pPr indent="0" lvl="0" marL="0" marR="0" rtl="0" algn="r">
              <a:spcBef>
                <a:spcPts val="0"/>
              </a:spcBef>
              <a:buSzPct val="25000"/>
              <a:buNone/>
            </a:pPr>
            <a:fld id="{00000000-1234-1234-1234-123412341234}" type="slidenum">
              <a:rPr b="0" i="0" lang="en" sz="600" u="none" cap="none" strike="noStrike">
                <a:solidFill>
                  <a:srgbClr val="888888"/>
                </a:solidFill>
                <a:latin typeface="Calibri"/>
                <a:ea typeface="Calibri"/>
                <a:cs typeface="Calibri"/>
                <a:sym typeface="Calibri"/>
              </a:rPr>
              <a:t>‹#›</a:t>
            </a:fld>
          </a:p>
        </p:txBody>
      </p:sp>
      <p:sp>
        <p:nvSpPr>
          <p:cNvPr id="12" name="Shape 12"/>
          <p:cNvSpPr txBox="1"/>
          <p:nvPr/>
        </p:nvSpPr>
        <p:spPr>
          <a:xfrm>
            <a:off x="904875" y="-1189"/>
            <a:ext cx="8229600" cy="608400"/>
          </a:xfrm>
          <a:prstGeom prst="rect">
            <a:avLst/>
          </a:prstGeom>
          <a:noFill/>
          <a:ln>
            <a:noFill/>
          </a:ln>
        </p:spPr>
        <p:txBody>
          <a:bodyPr anchorCtr="0" anchor="t" bIns="34275" lIns="68575" rIns="68575" wrap="square" tIns="34275">
            <a:noAutofit/>
          </a:bodyPr>
          <a:lstStyle/>
          <a:p>
            <a:pPr indent="0" lvl="0" marL="0" marR="0" rtl="0" algn="r">
              <a:lnSpc>
                <a:spcPct val="100000"/>
              </a:lnSpc>
              <a:spcBef>
                <a:spcPts val="0"/>
              </a:spcBef>
              <a:spcAft>
                <a:spcPts val="0"/>
              </a:spcAft>
              <a:buClr>
                <a:schemeClr val="dk1"/>
              </a:buClr>
              <a:buFont typeface="Calibri"/>
              <a:buNone/>
            </a:pPr>
            <a:r>
              <a:t/>
            </a:r>
            <a:endParaRPr b="1" i="0" sz="30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Shape 60"/>
          <p:cNvSpPr txBox="1"/>
          <p:nvPr>
            <p:ph type="ctrTitle"/>
          </p:nvPr>
        </p:nvSpPr>
        <p:spPr>
          <a:xfrm>
            <a:off x="1143000" y="841772"/>
            <a:ext cx="6858000" cy="1790700"/>
          </a:xfrm>
          <a:prstGeom prst="rect">
            <a:avLst/>
          </a:prstGeom>
        </p:spPr>
        <p:txBody>
          <a:bodyPr anchorCtr="0" anchor="b" bIns="68575" lIns="68575" rIns="68575" wrap="square" tIns="68575">
            <a:noAutofit/>
          </a:bodyPr>
          <a:lstStyle/>
          <a:p>
            <a:pPr lvl="0">
              <a:spcBef>
                <a:spcPts val="0"/>
              </a:spcBef>
              <a:buNone/>
            </a:pPr>
            <a:r>
              <a:rPr lang="en"/>
              <a:t>CWE-78</a:t>
            </a:r>
          </a:p>
        </p:txBody>
      </p:sp>
      <p:sp>
        <p:nvSpPr>
          <p:cNvPr id="61" name="Shape 61"/>
          <p:cNvSpPr txBox="1"/>
          <p:nvPr>
            <p:ph idx="1" type="subTitle"/>
          </p:nvPr>
        </p:nvSpPr>
        <p:spPr>
          <a:xfrm>
            <a:off x="1143000" y="2701528"/>
            <a:ext cx="6858000" cy="2099100"/>
          </a:xfrm>
          <a:prstGeom prst="rect">
            <a:avLst/>
          </a:prstGeom>
        </p:spPr>
        <p:txBody>
          <a:bodyPr anchorCtr="0" anchor="t" bIns="68575" lIns="68575" rIns="68575" wrap="square" tIns="68575">
            <a:noAutofit/>
          </a:bodyPr>
          <a:lstStyle/>
          <a:p>
            <a:pPr lvl="0">
              <a:spcBef>
                <a:spcPts val="0"/>
              </a:spcBef>
              <a:buNone/>
            </a:pPr>
            <a:r>
              <a:rPr lang="en"/>
              <a:t>Improper Neutralization of Special Elements used in an OS Command (‘OS Command Injection’)</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How it Works</a:t>
            </a:r>
          </a:p>
        </p:txBody>
      </p:sp>
      <p:sp>
        <p:nvSpPr>
          <p:cNvPr id="67" name="Shape 67"/>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Similar to SQL injection</a:t>
            </a:r>
          </a:p>
          <a:p>
            <a:pPr indent="-330200" lvl="0" marL="457200" rtl="0">
              <a:spcBef>
                <a:spcPts val="0"/>
              </a:spcBef>
            </a:pPr>
            <a:r>
              <a:rPr lang="en"/>
              <a:t>Many languages include functionality to execute OS commands</a:t>
            </a:r>
          </a:p>
          <a:p>
            <a:pPr indent="-317500" lvl="1" marL="914400" rtl="0">
              <a:spcBef>
                <a:spcPts val="0"/>
              </a:spcBef>
            </a:pPr>
            <a:r>
              <a:rPr lang="en"/>
              <a:t>PHP: shell_exec();</a:t>
            </a:r>
          </a:p>
          <a:p>
            <a:pPr indent="-317500" lvl="1" marL="914400" rtl="0">
              <a:spcBef>
                <a:spcPts val="0"/>
              </a:spcBef>
            </a:pPr>
            <a:r>
              <a:rPr lang="en"/>
              <a:t>Java: java.lang.Runtime.getRuntime().exec();</a:t>
            </a:r>
          </a:p>
          <a:p>
            <a:pPr indent="-317500" lvl="1" marL="914400" rtl="0">
              <a:spcBef>
                <a:spcPts val="0"/>
              </a:spcBef>
            </a:pPr>
            <a:r>
              <a:rPr lang="en"/>
              <a:t>Python: os.system()</a:t>
            </a:r>
          </a:p>
          <a:p>
            <a:pPr indent="-330200" lvl="0" marL="457200" rtl="0">
              <a:spcBef>
                <a:spcPts val="0"/>
              </a:spcBef>
            </a:pPr>
            <a:r>
              <a:rPr lang="en"/>
              <a:t>Occurs when untrusted input passed to OS command execution function:</a:t>
            </a:r>
          </a:p>
          <a:p>
            <a:pPr indent="-330200" lvl="0" marL="457200" rtl="0">
              <a:spcBef>
                <a:spcPts val="0"/>
              </a:spcBef>
            </a:pPr>
            <a:r>
              <a:rPr lang="en"/>
              <a:t>Example: </a:t>
            </a:r>
            <a:r>
              <a:rPr lang="en">
                <a:solidFill>
                  <a:srgbClr val="00FFFF"/>
                </a:solidFill>
                <a:latin typeface="Courier New"/>
                <a:ea typeface="Courier New"/>
                <a:cs typeface="Courier New"/>
                <a:sym typeface="Courier New"/>
              </a:rPr>
              <a:t>shell_exec(“ping -c 5 “ .</a:t>
            </a:r>
            <a:r>
              <a:rPr lang="en">
                <a:solidFill>
                  <a:srgbClr val="0000FF"/>
                </a:solidFill>
                <a:latin typeface="Courier New"/>
                <a:ea typeface="Courier New"/>
                <a:cs typeface="Courier New"/>
                <a:sym typeface="Courier New"/>
              </a:rPr>
              <a:t> </a:t>
            </a:r>
            <a:r>
              <a:rPr lang="en">
                <a:solidFill>
                  <a:srgbClr val="FF0000"/>
                </a:solidFill>
                <a:latin typeface="Courier New"/>
                <a:ea typeface="Courier New"/>
                <a:cs typeface="Courier New"/>
                <a:sym typeface="Courier New"/>
              </a:rPr>
              <a:t>$input_from_user</a:t>
            </a:r>
            <a:r>
              <a:rPr lang="en">
                <a:solidFill>
                  <a:srgbClr val="00FFFF"/>
                </a:solidFill>
                <a:latin typeface="Courier New"/>
                <a:ea typeface="Courier New"/>
                <a:cs typeface="Courier New"/>
                <a:sym typeface="Courier New"/>
              </a:rPr>
              <a:t>);</a:t>
            </a:r>
          </a:p>
          <a:p>
            <a:pPr indent="-317500" lvl="1" marL="914400" rtl="0">
              <a:spcBef>
                <a:spcPts val="0"/>
              </a:spcBef>
            </a:pPr>
            <a:r>
              <a:rPr lang="en"/>
              <a:t>$input_from_user = “</a:t>
            </a:r>
            <a:r>
              <a:rPr lang="en">
                <a:solidFill>
                  <a:srgbClr val="FF0000"/>
                </a:solidFill>
              </a:rPr>
              <a:t>8.8.8.8</a:t>
            </a:r>
            <a:r>
              <a:rPr lang="en"/>
              <a:t>”</a:t>
            </a:r>
          </a:p>
          <a:p>
            <a:pPr indent="-298450" lvl="2" marL="1371600" rtl="0">
              <a:spcBef>
                <a:spcPts val="0"/>
              </a:spcBef>
            </a:pPr>
            <a:r>
              <a:rPr lang="en"/>
              <a:t>Result: </a:t>
            </a:r>
            <a:r>
              <a:rPr lang="en">
                <a:solidFill>
                  <a:srgbClr val="00FFFF"/>
                </a:solidFill>
                <a:latin typeface="Courier New"/>
                <a:ea typeface="Courier New"/>
                <a:cs typeface="Courier New"/>
                <a:sym typeface="Courier New"/>
              </a:rPr>
              <a:t>shell_exec(“ping -c 5</a:t>
            </a:r>
            <a:r>
              <a:rPr lang="en">
                <a:solidFill>
                  <a:srgbClr val="0000FF"/>
                </a:solidFill>
                <a:latin typeface="Courier New"/>
                <a:ea typeface="Courier New"/>
                <a:cs typeface="Courier New"/>
                <a:sym typeface="Courier New"/>
              </a:rPr>
              <a:t> </a:t>
            </a:r>
            <a:r>
              <a:rPr lang="en">
                <a:solidFill>
                  <a:srgbClr val="FF0000"/>
                </a:solidFill>
                <a:latin typeface="Courier New"/>
                <a:ea typeface="Courier New"/>
                <a:cs typeface="Courier New"/>
                <a:sym typeface="Courier New"/>
              </a:rPr>
              <a:t>8.8.8.8</a:t>
            </a:r>
            <a:r>
              <a:rPr lang="en">
                <a:solidFill>
                  <a:srgbClr val="00FFFF"/>
                </a:solidFill>
                <a:latin typeface="Courier New"/>
                <a:ea typeface="Courier New"/>
                <a:cs typeface="Courier New"/>
                <a:sym typeface="Courier New"/>
              </a:rPr>
              <a:t>”);</a:t>
            </a:r>
          </a:p>
          <a:p>
            <a:pPr indent="-317500" lvl="1" marL="914400" rtl="0">
              <a:spcBef>
                <a:spcPts val="0"/>
              </a:spcBef>
            </a:pPr>
            <a:r>
              <a:rPr lang="en"/>
              <a:t>$input_from_user = “</a:t>
            </a:r>
            <a:r>
              <a:rPr lang="en">
                <a:solidFill>
                  <a:srgbClr val="FF0000"/>
                </a:solidFill>
              </a:rPr>
              <a:t>8.8.8.8 &amp;&amp; cat /etc/passwd</a:t>
            </a:r>
            <a:r>
              <a:rPr lang="en"/>
              <a:t>”</a:t>
            </a:r>
          </a:p>
          <a:p>
            <a:pPr indent="-298450" lvl="2" marL="1371600" rtl="0">
              <a:spcBef>
                <a:spcPts val="0"/>
              </a:spcBef>
            </a:pPr>
            <a:r>
              <a:rPr lang="en"/>
              <a:t>Result: </a:t>
            </a:r>
            <a:r>
              <a:rPr lang="en">
                <a:solidFill>
                  <a:srgbClr val="00FFFF"/>
                </a:solidFill>
                <a:latin typeface="Courier New"/>
                <a:ea typeface="Courier New"/>
                <a:cs typeface="Courier New"/>
                <a:sym typeface="Courier New"/>
              </a:rPr>
              <a:t>shell_exec(“ping -c 5</a:t>
            </a:r>
            <a:r>
              <a:rPr lang="en">
                <a:solidFill>
                  <a:srgbClr val="0000FF"/>
                </a:solidFill>
                <a:latin typeface="Courier New"/>
                <a:ea typeface="Courier New"/>
                <a:cs typeface="Courier New"/>
                <a:sym typeface="Courier New"/>
              </a:rPr>
              <a:t> </a:t>
            </a:r>
            <a:r>
              <a:rPr lang="en">
                <a:solidFill>
                  <a:srgbClr val="FF0000"/>
                </a:solidFill>
                <a:latin typeface="Courier New"/>
                <a:ea typeface="Courier New"/>
                <a:cs typeface="Courier New"/>
                <a:sym typeface="Courier New"/>
              </a:rPr>
              <a:t>8.8.8.8 &amp;&amp; cat /etc/passwd</a:t>
            </a:r>
            <a:r>
              <a:rPr lang="en">
                <a:solidFill>
                  <a:srgbClr val="00FFFF"/>
                </a:solidFill>
                <a:latin typeface="Courier New"/>
                <a:ea typeface="Courier New"/>
                <a:cs typeface="Courier New"/>
                <a:sym typeface="Courier New"/>
              </a:rPr>
              <a:t>”);</a:t>
            </a:r>
          </a:p>
          <a:p>
            <a:pPr indent="-330200" lvl="0" marL="457200" rtl="0">
              <a:spcBef>
                <a:spcPts val="0"/>
              </a:spcBef>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Shape 72"/>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Demo</a:t>
            </a:r>
          </a:p>
        </p:txBody>
      </p:sp>
      <p:sp>
        <p:nvSpPr>
          <p:cNvPr id="73" name="Shape 73"/>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a:spcBef>
                <a:spcPts val="0"/>
              </a:spcBef>
            </a:pPr>
            <a:r>
              <a:rPr lang="en"/>
              <a:t>http://10.50.21.182/commandexec/example1.php?ip=127.0.0.1</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Shape 78"/>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How to detect</a:t>
            </a:r>
          </a:p>
        </p:txBody>
      </p:sp>
      <p:sp>
        <p:nvSpPr>
          <p:cNvPr id="79" name="Shape 79"/>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Source code analysis</a:t>
            </a:r>
          </a:p>
          <a:p>
            <a:pPr indent="-317500" lvl="1" marL="914400" rtl="0">
              <a:spcBef>
                <a:spcPts val="0"/>
              </a:spcBef>
            </a:pPr>
            <a:r>
              <a:rPr lang="en"/>
              <a:t>*exec*</a:t>
            </a:r>
          </a:p>
          <a:p>
            <a:pPr indent="-317500" lvl="1" marL="914400" rtl="0">
              <a:spcBef>
                <a:spcPts val="0"/>
              </a:spcBef>
            </a:pPr>
            <a:r>
              <a:rPr lang="en"/>
              <a:t>*system*</a:t>
            </a:r>
          </a:p>
          <a:p>
            <a:pPr indent="-330200" lvl="0" marL="457200" rtl="0">
              <a:spcBef>
                <a:spcPts val="0"/>
              </a:spcBef>
            </a:pPr>
            <a:r>
              <a:rPr lang="en"/>
              <a:t>Test all suspected OS command inputs with special shell characters:</a:t>
            </a:r>
          </a:p>
          <a:p>
            <a:pPr indent="-317500" lvl="1" marL="914400" rtl="0">
              <a:spcBef>
                <a:spcPts val="0"/>
              </a:spcBef>
            </a:pPr>
            <a:r>
              <a:rPr lang="en"/>
              <a:t>Ampersand: &amp;&amp;</a:t>
            </a:r>
          </a:p>
          <a:p>
            <a:pPr indent="-317500" lvl="1" marL="914400" rtl="0">
              <a:spcBef>
                <a:spcPts val="0"/>
              </a:spcBef>
            </a:pPr>
            <a:r>
              <a:rPr lang="en"/>
              <a:t>Pipe: |</a:t>
            </a:r>
          </a:p>
          <a:p>
            <a:pPr indent="-317500" lvl="1" marL="914400" rtl="0">
              <a:spcBef>
                <a:spcPts val="0"/>
              </a:spcBef>
            </a:pPr>
            <a:r>
              <a:rPr lang="en"/>
              <a:t>Semicolon: ;</a:t>
            </a:r>
          </a:p>
          <a:p>
            <a:pPr indent="-317500" lvl="1" marL="914400" rtl="0">
              <a:spcBef>
                <a:spcPts val="0"/>
              </a:spcBef>
            </a:pPr>
            <a:r>
              <a:rPr lang="en"/>
              <a:t>Greater-than symbol: &gt;</a:t>
            </a:r>
          </a:p>
          <a:p>
            <a:pPr indent="-330200" lvl="0" marL="457200" rtl="0">
              <a:spcBef>
                <a:spcPts val="0"/>
              </a:spcBef>
            </a:pPr>
            <a:r>
              <a:rPr lang="en"/>
              <a:t>Scanners</a:t>
            </a:r>
          </a:p>
          <a:p>
            <a:pPr indent="-317500" lvl="1" marL="914400" rtl="0">
              <a:spcBef>
                <a:spcPts val="0"/>
              </a:spcBef>
            </a:pPr>
            <a:r>
              <a:rPr lang="en"/>
              <a:t>Burpsuite</a:t>
            </a:r>
          </a:p>
          <a:p>
            <a:pPr indent="-317500" lvl="1" marL="914400">
              <a:spcBef>
                <a:spcPts val="0"/>
              </a:spcBef>
            </a:pPr>
            <a:r>
              <a:rPr lang="en"/>
              <a:t>Zed Attack Proxy</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Shape 84"/>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Mitigations</a:t>
            </a:r>
          </a:p>
        </p:txBody>
      </p:sp>
      <p:sp>
        <p:nvSpPr>
          <p:cNvPr id="85" name="Shape 85"/>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Avoid calling OS command functions</a:t>
            </a:r>
          </a:p>
          <a:p>
            <a:pPr indent="-317500" lvl="1" marL="914400" rtl="0">
              <a:spcBef>
                <a:spcPts val="0"/>
              </a:spcBef>
            </a:pPr>
            <a:r>
              <a:rPr lang="en"/>
              <a:t>Avoid passing user input to OS command functions</a:t>
            </a:r>
          </a:p>
          <a:p>
            <a:pPr indent="-330200" lvl="0" marL="457200" rtl="0">
              <a:spcBef>
                <a:spcPts val="0"/>
              </a:spcBef>
            </a:pPr>
            <a:r>
              <a:rPr lang="en"/>
              <a:t>Filter untrusted input (e.g. regex)</a:t>
            </a:r>
          </a:p>
          <a:p>
            <a:pPr indent="-317500" lvl="1" marL="914400" rtl="0">
              <a:spcBef>
                <a:spcPts val="0"/>
              </a:spcBef>
            </a:pPr>
            <a:r>
              <a:rPr lang="en"/>
              <a:t>Difficult to build complete filter</a:t>
            </a:r>
          </a:p>
          <a:p>
            <a:pPr indent="-330200" lvl="0" marL="457200">
              <a:spcBef>
                <a:spcPts val="0"/>
              </a:spcBef>
            </a:pPr>
            <a:r>
              <a:rPr lang="en"/>
              <a:t>Whitelist input values</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ph type="title"/>
          </p:nvPr>
        </p:nvSpPr>
        <p:spPr>
          <a:xfrm>
            <a:off x="311700" y="445025"/>
            <a:ext cx="8520600" cy="572700"/>
          </a:xfrm>
          <a:prstGeom prst="rect">
            <a:avLst/>
          </a:prstGeom>
        </p:spPr>
        <p:txBody>
          <a:bodyPr anchorCtr="0" anchor="ctr" bIns="68575" lIns="68575" rIns="68575" wrap="square" tIns="68575">
            <a:noAutofit/>
          </a:bodyPr>
          <a:lstStyle/>
          <a:p>
            <a:pPr lvl="0">
              <a:spcBef>
                <a:spcPts val="0"/>
              </a:spcBef>
              <a:buNone/>
            </a:pPr>
            <a:r>
              <a:rPr lang="en"/>
              <a:t>Summary (Discussion)</a:t>
            </a:r>
          </a:p>
        </p:txBody>
      </p:sp>
      <p:sp>
        <p:nvSpPr>
          <p:cNvPr id="91" name="Shape 91"/>
          <p:cNvSpPr txBox="1"/>
          <p:nvPr>
            <p:ph idx="1" type="body"/>
          </p:nvPr>
        </p:nvSpPr>
        <p:spPr>
          <a:xfrm>
            <a:off x="311700" y="1152475"/>
            <a:ext cx="8520600" cy="3416400"/>
          </a:xfrm>
          <a:prstGeom prst="rect">
            <a:avLst/>
          </a:prstGeom>
        </p:spPr>
        <p:txBody>
          <a:bodyPr anchorCtr="0" anchor="t" bIns="68575" lIns="68575" rIns="68575" wrap="square" tIns="68575">
            <a:noAutofit/>
          </a:bodyPr>
          <a:lstStyle/>
          <a:p>
            <a:pPr indent="-330200" lvl="0" marL="457200" rtl="0">
              <a:spcBef>
                <a:spcPts val="0"/>
              </a:spcBef>
            </a:pPr>
            <a:r>
              <a:rPr lang="en"/>
              <a:t>Weakness Prevalence: Medium</a:t>
            </a:r>
          </a:p>
          <a:p>
            <a:pPr indent="-330200" lvl="0" marL="457200" rtl="0">
              <a:spcBef>
                <a:spcPts val="0"/>
              </a:spcBef>
            </a:pPr>
            <a:r>
              <a:rPr lang="en"/>
              <a:t>Consequences: Code Execution</a:t>
            </a:r>
          </a:p>
          <a:p>
            <a:pPr indent="-330200" lvl="0" marL="457200" rtl="0">
              <a:spcBef>
                <a:spcPts val="0"/>
              </a:spcBef>
            </a:pPr>
            <a:r>
              <a:rPr lang="en"/>
              <a:t>Remediation Cost: Medium</a:t>
            </a:r>
          </a:p>
          <a:p>
            <a:pPr indent="-330200" lvl="0" marL="457200" rtl="0">
              <a:spcBef>
                <a:spcPts val="0"/>
              </a:spcBef>
            </a:pPr>
            <a:r>
              <a:rPr lang="en"/>
              <a:t>Ease of Detection: Easy</a:t>
            </a:r>
          </a:p>
          <a:p>
            <a:pPr indent="-330200" lvl="0" marL="457200" rtl="0">
              <a:spcBef>
                <a:spcPts val="0"/>
              </a:spcBef>
            </a:pPr>
            <a:r>
              <a:rPr lang="en"/>
              <a:t>Attack Frequency: Often</a:t>
            </a:r>
          </a:p>
          <a:p>
            <a:pPr indent="-330200" lvl="0" marL="457200">
              <a:spcBef>
                <a:spcPts val="0"/>
              </a:spcBef>
            </a:pPr>
            <a:r>
              <a:rPr lang="en"/>
              <a:t>Attacker Awareness: High</a:t>
            </a:r>
          </a:p>
        </p:txBody>
      </p:sp>
    </p:spTree>
  </p:cSld>
  <p:clrMapOvr>
    <a:masterClrMapping/>
  </p:clrMapOvr>
</p:sld>
</file>

<file path=ppt/theme/theme1.xml><?xml version="1.0" encoding="utf-8"?>
<a:theme xmlns:a="http://schemas.openxmlformats.org/drawingml/2006/main" xmlns:r="http://schemas.openxmlformats.org/officeDocument/2006/relationships" name="CyberTemplateD">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