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Wireless Attacks w/Aircrack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Aircrack-ng Overview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Many uses for wireless networks: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Monitoring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Testing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Attacking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Cracking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We focus on WPA attacks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Note: you may have to enable “promiscuous mode” on your VM’s network adapter in order to participate in the practical exercises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Wi-Fi RF Basics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Wi-Fi radios transmit on two frequencies: 2.4 GHz and 5 GHz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2.4 GHz band split into channels 1 - 11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5 GHz band split into channels 36 - 165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2.4 GHz vs 5 GHz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2.4 GHz generally better at transmitting across distance/obstacles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5 GHz generally better bandwidth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What can cause transmission problems between sender and receiver?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What are some tactical considerations when attacking an AP in the field?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Wireless Network Basics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Wireless access point sends out ~ 10 “beacons” / second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ESSID (network name)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unique MAC address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information about encryption algorithm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data rates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channel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Client attempts to connect to access point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client sends authentication request (waits for response)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if authentication successful, client sends association request (waits for response)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once association goes through, client can communicate with AP’s network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Airmon-ng demo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AP names/BSSIDs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Signal strength (closer to 0 is better)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Channel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Client devices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Traffic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WEP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Arial"/>
            </a:pPr>
            <a:r>
              <a:rPr lang="en"/>
              <a:t>“Wired Equivalency Protocol”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Uses RC4 cipher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Broken since 2001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Attacking WEP with Aircrack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airmon-ng to find WEP AP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airodump-ng to capture data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Specify bssid and channel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Capture ~60k packets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Use aireplay to artificially generate traffic if necessary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Use aircrack-ng on data dump to crack WEP key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WPA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Uses AES encryption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Much more robust than RC4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WPA 4-way handshake: client and AP “prove” that they know the password without actually transmitting it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AP sends random value (AP nonce) to client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Client generates a random value (client nonce) 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Client constructs a unique encryption key: Password + AP nonce + Client nonce + AP MAC + Client MAC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Client sends client nonce and encrypts AP nonce with encryption key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AP constructs the unique encryption key and attempts to decrypt the encrypted AP nonce sent by client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If the AP can successfully decrypt the encrypted AP nonce sent back from the client, it sends an authentication confirmation. If not, it rejects the authentication attempt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Attacking WPA with Aircrack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Arial"/>
            </a:pPr>
            <a:r>
              <a:rPr lang="en"/>
              <a:t>airmon-ng to identify target network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airodump-ng until 4-way handshake is captured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This requires a client to successfully authenticate during the capture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aircrack-ng w/dictionary file to guess WPA password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How is this different from cracking WEP?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Can a defender detect that the WPA password has been compromised?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