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embedTrueTypeFonts="1" strictFirstAndLastChars="0" saveSubsetFonts="1">
  <p:sldMasterIdLst>
    <p:sldMasterId id="2147483660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</p:sldIdLst>
  <p:sldSz cy="5143500" cx="9144000"/>
  <p:notesSz cx="6858000" cy="9144000"/>
  <p:embeddedFontLst>
    <p:embeddedFont>
      <p:font typeface="Droid Sans"/>
      <p:regular r:id="rId14"/>
      <p:bold r:id="rId15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15" Type="http://schemas.openxmlformats.org/officeDocument/2006/relationships/font" Target="fonts/DroidSans-bold.fntdata"/><Relationship Id="rId14" Type="http://schemas.openxmlformats.org/officeDocument/2006/relationships/font" Target="fonts/DroidSans-regular.fntdata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4" name="Shape 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/>
          <a:lstStyle>
            <a:lvl1pPr lvl="0">
              <a:spcBef>
                <a:spcPts val="0"/>
              </a:spcBef>
              <a:buSzPct val="100000"/>
              <a:buChar char="●"/>
              <a:defRPr sz="1100"/>
            </a:lvl1pPr>
            <a:lvl2pPr lvl="1">
              <a:spcBef>
                <a:spcPts val="0"/>
              </a:spcBef>
              <a:buSzPct val="100000"/>
              <a:buChar char="○"/>
              <a:defRPr sz="1100"/>
            </a:lvl2pPr>
            <a:lvl3pPr lvl="2">
              <a:spcBef>
                <a:spcPts val="0"/>
              </a:spcBef>
              <a:buSzPct val="100000"/>
              <a:buChar char="■"/>
              <a:defRPr sz="1100"/>
            </a:lvl3pPr>
            <a:lvl4pPr lvl="3">
              <a:spcBef>
                <a:spcPts val="0"/>
              </a:spcBef>
              <a:buSzPct val="100000"/>
              <a:buChar char="●"/>
              <a:defRPr sz="1100"/>
            </a:lvl4pPr>
            <a:lvl5pPr lvl="4">
              <a:spcBef>
                <a:spcPts val="0"/>
              </a:spcBef>
              <a:buSzPct val="100000"/>
              <a:buChar char="○"/>
              <a:defRPr sz="1100"/>
            </a:lvl5pPr>
            <a:lvl6pPr lvl="5">
              <a:spcBef>
                <a:spcPts val="0"/>
              </a:spcBef>
              <a:buSzPct val="100000"/>
              <a:buChar char="■"/>
              <a:defRPr sz="1100"/>
            </a:lvl6pPr>
            <a:lvl7pPr lvl="6">
              <a:spcBef>
                <a:spcPts val="0"/>
              </a:spcBef>
              <a:buSzPct val="100000"/>
              <a:buChar char="●"/>
              <a:defRPr sz="1100"/>
            </a:lvl7pPr>
            <a:lvl8pPr lvl="7">
              <a:spcBef>
                <a:spcPts val="0"/>
              </a:spcBef>
              <a:buSzPct val="100000"/>
              <a:buChar char="○"/>
              <a:defRPr sz="1100"/>
            </a:lvl8pPr>
            <a:lvl9pPr lvl="8">
              <a:spcBef>
                <a:spcPts val="0"/>
              </a:spcBef>
              <a:buSzPct val="1000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Shape 57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" name="Shape 58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Shape 63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4" name="Shape 6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indent="-298450" lvl="0" marL="457200" rtl="0">
              <a:spcBef>
                <a:spcPts val="0"/>
              </a:spcBef>
            </a:pPr>
            <a:r>
              <a:rPr lang="en"/>
              <a:t>Every tool should come with a manual, most manuals are available on linux by typing ‘man’ and then the command of interest</a:t>
            </a:r>
          </a:p>
          <a:p>
            <a:pPr indent="-298450" lvl="0" marL="457200" rtl="0">
              <a:spcBef>
                <a:spcPts val="0"/>
              </a:spcBef>
            </a:pPr>
            <a:r>
              <a:rPr lang="en"/>
              <a:t>The manual includes</a:t>
            </a:r>
          </a:p>
          <a:p>
            <a:pPr indent="-298450" lvl="1" marL="914400" rtl="0">
              <a:spcBef>
                <a:spcPts val="0"/>
              </a:spcBef>
            </a:pPr>
            <a:r>
              <a:rPr lang="en"/>
              <a:t>The syntax of the command: how the command expects inputs and how it formats its outputs</a:t>
            </a:r>
          </a:p>
          <a:p>
            <a:pPr indent="-298450" lvl="1" marL="914400" rtl="0">
              <a:spcBef>
                <a:spcPts val="0"/>
              </a:spcBef>
            </a:pPr>
            <a:r>
              <a:rPr lang="en"/>
              <a:t>Command line options/parameters: various inputs that can be provided to access different functions of the command</a:t>
            </a:r>
          </a:p>
          <a:p>
            <a:pPr indent="-298450" lvl="0" marL="457200" rtl="0">
              <a:spcBef>
                <a:spcPts val="0"/>
              </a:spcBef>
            </a:pPr>
            <a:r>
              <a:rPr lang="en"/>
              <a:t>Walkthrough simple ping command use cases:</a:t>
            </a:r>
          </a:p>
          <a:p>
            <a:pPr indent="-298450" lvl="1" marL="914400" rtl="0">
              <a:spcBef>
                <a:spcPts val="0"/>
              </a:spcBef>
            </a:pPr>
            <a:r>
              <a:rPr lang="en"/>
              <a:t>Ping 8.8.8.8: ping google DNS indefinitely</a:t>
            </a:r>
          </a:p>
          <a:p>
            <a:pPr indent="-298450" lvl="1" marL="914400" rtl="0">
              <a:spcBef>
                <a:spcPts val="0"/>
              </a:spcBef>
            </a:pPr>
            <a:r>
              <a:rPr lang="en"/>
              <a:t>Ping 8.8.8.8 -c 3: ping google DNS three times</a:t>
            </a:r>
          </a:p>
          <a:p>
            <a:pPr indent="-298450" lvl="1" marL="914400">
              <a:spcBef>
                <a:spcPts val="0"/>
              </a:spcBef>
            </a:pPr>
            <a:r>
              <a:rPr lang="en"/>
              <a:t>Ping 8.8.8.8 -c 3 -I eth0: ping google DNS three times and use the eth0 interface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Shape 83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4" name="Shape 8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  <a:p>
            <a:pPr indent="-298450" lvl="0" marL="457200" rtl="0">
              <a:spcBef>
                <a:spcPts val="0"/>
              </a:spcBef>
            </a:pPr>
            <a:r>
              <a:rPr lang="en"/>
              <a:t>Google keywords can be incredibly powerful (see: google hacking database) in detecting vulnerabilities without even visiting a target site</a:t>
            </a:r>
          </a:p>
          <a:p>
            <a:pPr indent="-298450" lvl="0" marL="457200" rtl="0">
              <a:spcBef>
                <a:spcPts val="0"/>
              </a:spcBef>
            </a:pPr>
            <a:r>
              <a:rPr lang="en"/>
              <a:t>Github is a good place to look for source code of any open source software running on the target system</a:t>
            </a:r>
          </a:p>
          <a:p>
            <a:pPr indent="-298450" lvl="1" marL="914400" rtl="0">
              <a:spcBef>
                <a:spcPts val="0"/>
              </a:spcBef>
            </a:pPr>
            <a:r>
              <a:rPr lang="en"/>
              <a:t>Almost every system runs some form of open source software (e.g. OpenSSL)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Shape 89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0" name="Shape 90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indent="-298450" lvl="0" marL="457200" rtl="0">
              <a:spcBef>
                <a:spcPts val="0"/>
              </a:spcBef>
            </a:pPr>
            <a:r>
              <a:rPr lang="en"/>
              <a:t>Nmap is the main tool used for port scanning</a:t>
            </a:r>
          </a:p>
          <a:p>
            <a:pPr indent="-298450" lvl="0" marL="457200" rtl="0">
              <a:spcBef>
                <a:spcPts val="0"/>
              </a:spcBef>
            </a:pPr>
            <a:r>
              <a:rPr lang="en"/>
              <a:t>Default nmap scans are as easy as typing in ‘nmap’ and then specifying an IP address</a:t>
            </a:r>
          </a:p>
          <a:p>
            <a:pPr indent="-298450" lvl="0" marL="457200" rtl="0">
              <a:spcBef>
                <a:spcPts val="0"/>
              </a:spcBef>
            </a:pPr>
            <a:r>
              <a:rPr lang="en"/>
              <a:t>Basic Nmap port states:</a:t>
            </a:r>
          </a:p>
          <a:p>
            <a:pPr indent="-298450" lvl="1" marL="914400" rtl="0">
              <a:spcBef>
                <a:spcPts val="0"/>
              </a:spcBef>
            </a:pPr>
            <a:r>
              <a:rPr lang="en"/>
              <a:t>Open: this port is accepting traffic and responding to it</a:t>
            </a:r>
          </a:p>
          <a:p>
            <a:pPr indent="-298450" lvl="1" marL="914400" rtl="0">
              <a:spcBef>
                <a:spcPts val="0"/>
              </a:spcBef>
            </a:pPr>
            <a:r>
              <a:rPr lang="en"/>
              <a:t>Closed: This port is not accepting traffic, and when nmap attempted to send traffic the system sent a RST packet (which is essentially a message that notifies the sender “I’m not listening there”)</a:t>
            </a:r>
          </a:p>
          <a:p>
            <a:pPr indent="-298450" lvl="1" marL="914400" rtl="0">
              <a:spcBef>
                <a:spcPts val="0"/>
              </a:spcBef>
            </a:pPr>
            <a:r>
              <a:rPr lang="en"/>
              <a:t>Filtered: This port is not accepting traffic, and nmap did not receive any response when it attempted to contact the system on that port</a:t>
            </a:r>
          </a:p>
          <a:p>
            <a:pPr indent="-298450" lvl="2" marL="1371600" rtl="0">
              <a:spcBef>
                <a:spcPts val="0"/>
              </a:spcBef>
            </a:pPr>
            <a:r>
              <a:rPr lang="en"/>
              <a:t>This usually means some intermediate security device (e.g. firewall) is silently dropping traffic to that system on that particular port</a:t>
            </a:r>
          </a:p>
          <a:p>
            <a:pPr indent="-298450" lvl="0" marL="457200">
              <a:spcBef>
                <a:spcPts val="0"/>
              </a:spcBef>
            </a:pPr>
            <a:r>
              <a:rPr lang="en"/>
              <a:t>Nmap can also be an incredibly complex tool: see Nmap Scripting Engine for more of what Nmap can do</a:t>
            </a: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Shape 96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7" name="Shape 97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indent="-298450" lvl="0" marL="457200" rtl="0">
              <a:spcBef>
                <a:spcPts val="0"/>
              </a:spcBef>
            </a:pPr>
            <a:r>
              <a:rPr lang="en"/>
              <a:t>Nmap includes some basic functionality to identify the type/version of software running on a specified port and the target’s operating system</a:t>
            </a:r>
          </a:p>
          <a:p>
            <a:pPr indent="-298450" lvl="0" marL="457200" rtl="0">
              <a:spcBef>
                <a:spcPts val="0"/>
              </a:spcBef>
            </a:pPr>
            <a:r>
              <a:rPr lang="en"/>
              <a:t>It is able to do operating system detection by detecting subtle differences in the way operating systems handle network traffic</a:t>
            </a:r>
          </a:p>
          <a:p>
            <a:pPr indent="-298450" lvl="1" marL="914400" rtl="0">
              <a:spcBef>
                <a:spcPts val="0"/>
              </a:spcBef>
            </a:pPr>
            <a:r>
              <a:rPr lang="en"/>
              <a:t>Nmap is pretty accurate at determining the difference between Linux/Windows/Cisco/etc., but not that great at detecting subclasses</a:t>
            </a:r>
          </a:p>
          <a:p>
            <a:pPr indent="-298450" lvl="2" marL="1371600">
              <a:spcBef>
                <a:spcPts val="0"/>
              </a:spcBef>
            </a:pPr>
            <a:r>
              <a:rPr lang="en"/>
              <a:t>E.g. Nmap will be able to tell difference between Windows and Linux, but not Windows XP vs Windows 7</a:t>
            </a: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Shape 106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7" name="Shape 107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indent="-298450" lvl="0" marL="457200" rtl="0">
              <a:spcBef>
                <a:spcPts val="0"/>
              </a:spcBef>
            </a:pPr>
            <a:r>
              <a:rPr lang="en"/>
              <a:t>For this lab, Nmap is really the only tool that will be necessary to enumerate the ports of a target system</a:t>
            </a:r>
          </a:p>
          <a:p>
            <a:pPr indent="-298450" lvl="0" marL="457200" rtl="0">
              <a:spcBef>
                <a:spcPts val="0"/>
              </a:spcBef>
            </a:pPr>
            <a:r>
              <a:rPr lang="en"/>
              <a:t>To enumerate the software running on these ports, however, a much greater range of tools is required</a:t>
            </a:r>
          </a:p>
          <a:p>
            <a:pPr indent="-298450" lvl="0" marL="457200" rtl="0">
              <a:spcBef>
                <a:spcPts val="0"/>
              </a:spcBef>
            </a:pPr>
            <a:r>
              <a:rPr lang="en"/>
              <a:t>Nikto, for example, is good at enumerating web servers</a:t>
            </a:r>
          </a:p>
          <a:p>
            <a:pPr indent="-298450" lvl="0" marL="457200" rtl="0">
              <a:spcBef>
                <a:spcPts val="0"/>
              </a:spcBef>
            </a:pPr>
            <a:r>
              <a:rPr lang="en"/>
              <a:t>Sometimes these tools will think there’s a vulnerability where there isn’t one. Don’t take their word for granted!</a:t>
            </a:r>
          </a:p>
          <a:p>
            <a:pPr indent="-298450" lvl="1" marL="914400">
              <a:spcBef>
                <a:spcPts val="0"/>
              </a:spcBef>
            </a:pPr>
            <a:r>
              <a:rPr lang="en"/>
              <a:t>Be wary of wasting time chasing vulnerabilities that don’t exist</a:t>
            </a: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Shape 113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4" name="Shape 11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indent="-298450" lvl="0" marL="457200" rtl="0">
              <a:spcBef>
                <a:spcPts val="0"/>
              </a:spcBef>
            </a:pPr>
            <a:r>
              <a:rPr lang="en"/>
              <a:t>Msfvenom is a useful tool for generating simple malware</a:t>
            </a:r>
          </a:p>
          <a:p>
            <a:pPr indent="-298450" lvl="0" marL="457200" rtl="0">
              <a:spcBef>
                <a:spcPts val="0"/>
              </a:spcBef>
            </a:pPr>
            <a:r>
              <a:rPr lang="en"/>
              <a:t>This tool is best used to take very simple, rudimentary access (e.g. a PHP webshell) and turn it into something a little more robust and feature-rich (e.g. a meterpreter shell)</a:t>
            </a:r>
          </a:p>
          <a:p>
            <a:pPr indent="-298450" lvl="0" marL="457200" rtl="0">
              <a:spcBef>
                <a:spcPts val="0"/>
              </a:spcBef>
            </a:pPr>
            <a:r>
              <a:rPr lang="en"/>
              <a:t>A meterpreter shell is a piece of malware specifically designed to work with metasploit’s multi/handler module</a:t>
            </a:r>
          </a:p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Shape 120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1" name="Shape 121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indent="-298450" lvl="0" marL="457200" rtl="0">
              <a:spcBef>
                <a:spcPts val="0"/>
              </a:spcBef>
            </a:pPr>
            <a:r>
              <a:rPr lang="en"/>
              <a:t>Metasploit is a tool for exploiting easy-to-exploit vulnerabilities and </a:t>
            </a:r>
            <a:r>
              <a:rPr lang="en"/>
              <a:t>misconfigurations</a:t>
            </a:r>
          </a:p>
          <a:p>
            <a:pPr indent="-298450" lvl="0" marL="457200" rtl="0">
              <a:spcBef>
                <a:spcPts val="0"/>
              </a:spcBef>
            </a:pPr>
            <a:r>
              <a:rPr lang="en"/>
              <a:t>For this class, it will be sufficient to exploit most of the vulnerable systems in the lab</a:t>
            </a:r>
          </a:p>
          <a:p>
            <a:pPr indent="-298450" lvl="0" marL="457200" rtl="0">
              <a:spcBef>
                <a:spcPts val="0"/>
              </a:spcBef>
            </a:pPr>
            <a:r>
              <a:rPr lang="en"/>
              <a:t>Metasploit is a framework consisting of many modules.</a:t>
            </a:r>
          </a:p>
          <a:p>
            <a:pPr indent="-298450" lvl="1" marL="914400" rtl="0">
              <a:spcBef>
                <a:spcPts val="0"/>
              </a:spcBef>
            </a:pPr>
            <a:r>
              <a:rPr lang="en"/>
              <a:t>Recon modules: for conducting </a:t>
            </a:r>
            <a:r>
              <a:rPr lang="en"/>
              <a:t>reconnaissance</a:t>
            </a:r>
            <a:r>
              <a:rPr lang="en"/>
              <a:t> on a target</a:t>
            </a:r>
          </a:p>
          <a:p>
            <a:pPr indent="-298450" lvl="1" marL="914400" rtl="0">
              <a:spcBef>
                <a:spcPts val="0"/>
              </a:spcBef>
            </a:pPr>
            <a:r>
              <a:rPr lang="en"/>
              <a:t>Exploit modules: for exploiting vulnerabilities</a:t>
            </a:r>
          </a:p>
          <a:p>
            <a:pPr indent="-298450" lvl="1" marL="914400" rtl="0">
              <a:spcBef>
                <a:spcPts val="0"/>
              </a:spcBef>
            </a:pPr>
            <a:r>
              <a:rPr lang="en"/>
              <a:t>Post modules: for doing things to a target system after some level of access has been established</a:t>
            </a:r>
          </a:p>
          <a:p>
            <a:pPr indent="-298450" lvl="0" marL="457200" rtl="0">
              <a:spcBef>
                <a:spcPts val="0"/>
              </a:spcBef>
            </a:pPr>
            <a:r>
              <a:rPr lang="en"/>
              <a:t>Although metasploit is by far the most user-friendly hacking tool, it is not the most powerful. It takes some time for the most cutting-edge exploits to be incorporated into metasploit</a:t>
            </a:r>
          </a:p>
          <a:p>
            <a:pPr indent="-298450" lvl="1" marL="914400">
              <a:spcBef>
                <a:spcPts val="0"/>
              </a:spcBef>
            </a:pPr>
            <a:r>
              <a:rPr lang="en"/>
              <a:t>Also, because of its simplicity, it is incapable of carrying out some exploitation processes</a:t>
            </a: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Shape 127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8" name="Shape 128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indent="-298450" lvl="0" marL="457200" rtl="0">
              <a:spcBef>
                <a:spcPts val="0"/>
              </a:spcBef>
            </a:pPr>
            <a:r>
              <a:rPr lang="en"/>
              <a:t>What is offline vs online password cracking?</a:t>
            </a:r>
          </a:p>
          <a:p>
            <a:pPr indent="-298450" lvl="1" marL="914400" rtl="0">
              <a:spcBef>
                <a:spcPts val="0"/>
              </a:spcBef>
            </a:pPr>
            <a:r>
              <a:rPr lang="en"/>
              <a:t>Offline: attempting to retrieve passwords without contacting a service over a network. Most often this refers to deriving clear-text passwords from hashes that were retrieved from elsewhere</a:t>
            </a:r>
          </a:p>
          <a:p>
            <a:pPr indent="-298450" lvl="2" marL="1371600" rtl="0">
              <a:spcBef>
                <a:spcPts val="0"/>
              </a:spcBef>
            </a:pPr>
            <a:r>
              <a:rPr lang="en"/>
              <a:t>What is a hash?</a:t>
            </a:r>
          </a:p>
          <a:p>
            <a:pPr indent="-298450" lvl="2" marL="1371600" rtl="0">
              <a:spcBef>
                <a:spcPts val="0"/>
              </a:spcBef>
            </a:pPr>
            <a:r>
              <a:rPr lang="en"/>
              <a:t>Offline password cracking is much faster because network latency is not a factor</a:t>
            </a:r>
          </a:p>
          <a:p>
            <a:pPr indent="-298450" lvl="2" marL="1371600" rtl="0">
              <a:spcBef>
                <a:spcPts val="0"/>
              </a:spcBef>
            </a:pPr>
            <a:r>
              <a:rPr lang="en"/>
              <a:t>JTR is a useful tool for offline attacks</a:t>
            </a:r>
          </a:p>
          <a:p>
            <a:pPr indent="-298450" lvl="1" marL="914400" rtl="0">
              <a:spcBef>
                <a:spcPts val="0"/>
              </a:spcBef>
            </a:pPr>
            <a:r>
              <a:rPr lang="en"/>
              <a:t>Online: continually contacting a network service with password guesses until one works</a:t>
            </a:r>
          </a:p>
          <a:p>
            <a:pPr indent="-298450" lvl="2" marL="1371600" rtl="0">
              <a:spcBef>
                <a:spcPts val="0"/>
              </a:spcBef>
            </a:pPr>
            <a:r>
              <a:rPr lang="en"/>
              <a:t>This can be extremely slow</a:t>
            </a:r>
          </a:p>
          <a:p>
            <a:pPr indent="-298450" lvl="2" marL="1371600" rtl="0">
              <a:spcBef>
                <a:spcPts val="0"/>
              </a:spcBef>
            </a:pPr>
            <a:r>
              <a:rPr lang="en"/>
              <a:t>This can also be extremely “loud” (it is easy for defenders to see that someone is trying to get in)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title">
  <p:cSld name="Title Slide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 txBox="1"/>
          <p:nvPr>
            <p:ph type="ctrTitle"/>
          </p:nvPr>
        </p:nvSpPr>
        <p:spPr>
          <a:xfrm>
            <a:off x="1143000" y="841772"/>
            <a:ext cx="6858000" cy="1790700"/>
          </a:xfrm>
          <a:prstGeom prst="rect">
            <a:avLst/>
          </a:prstGeom>
          <a:noFill/>
          <a:ln>
            <a:noFill/>
          </a:ln>
        </p:spPr>
        <p:txBody>
          <a:bodyPr anchorCtr="0" anchor="b" bIns="68575" lIns="68575" rIns="68575" wrap="square" tIns="68575"/>
          <a:lstStyle>
            <a:lvl1pPr indent="0" lvl="0" marL="0" marR="0" rtl="0" algn="ctr">
              <a:lnSpc>
                <a:spcPct val="90000"/>
              </a:lnSpc>
              <a:spcBef>
                <a:spcPts val="0"/>
              </a:spcBef>
              <a:buClr>
                <a:schemeClr val="lt1"/>
              </a:buClr>
              <a:buFont typeface="Droid Sans"/>
              <a:buNone/>
              <a:defRPr b="1" i="0" sz="3400" u="none" cap="none" strike="noStrike">
                <a:solidFill>
                  <a:schemeClr val="lt1"/>
                </a:solidFill>
                <a:latin typeface="Droid Sans"/>
                <a:ea typeface="Droid Sans"/>
                <a:cs typeface="Droid Sans"/>
                <a:sym typeface="Droid Sans"/>
              </a:defRPr>
            </a:lvl1pPr>
            <a:lvl2pPr indent="0" lvl="1" rtl="0">
              <a:spcBef>
                <a:spcPts val="0"/>
              </a:spcBef>
              <a:buNone/>
              <a:defRPr sz="1400"/>
            </a:lvl2pPr>
            <a:lvl3pPr indent="0" lvl="2" rtl="0">
              <a:spcBef>
                <a:spcPts val="0"/>
              </a:spcBef>
              <a:buNone/>
              <a:defRPr sz="1400"/>
            </a:lvl3pPr>
            <a:lvl4pPr indent="0" lvl="3" rtl="0">
              <a:spcBef>
                <a:spcPts val="0"/>
              </a:spcBef>
              <a:buNone/>
              <a:defRPr sz="1400"/>
            </a:lvl4pPr>
            <a:lvl5pPr indent="0" lvl="4" rtl="0">
              <a:spcBef>
                <a:spcPts val="0"/>
              </a:spcBef>
              <a:buNone/>
              <a:defRPr sz="1400"/>
            </a:lvl5pPr>
            <a:lvl6pPr indent="0" lvl="5" rtl="0">
              <a:spcBef>
                <a:spcPts val="0"/>
              </a:spcBef>
              <a:buNone/>
              <a:defRPr sz="1400"/>
            </a:lvl6pPr>
            <a:lvl7pPr indent="0" lvl="6" rtl="0">
              <a:spcBef>
                <a:spcPts val="0"/>
              </a:spcBef>
              <a:buNone/>
              <a:defRPr sz="1400"/>
            </a:lvl7pPr>
            <a:lvl8pPr indent="0" lvl="7" rtl="0">
              <a:spcBef>
                <a:spcPts val="0"/>
              </a:spcBef>
              <a:buNone/>
              <a:defRPr sz="1400"/>
            </a:lvl8pPr>
            <a:lvl9pPr indent="0" lvl="8" rtl="0">
              <a:spcBef>
                <a:spcPts val="0"/>
              </a:spcBef>
              <a:buNone/>
              <a:defRPr sz="1400"/>
            </a:lvl9pPr>
          </a:lstStyle>
          <a:p/>
        </p:txBody>
      </p:sp>
      <p:sp>
        <p:nvSpPr>
          <p:cNvPr id="15" name="Shape 15"/>
          <p:cNvSpPr txBox="1"/>
          <p:nvPr>
            <p:ph idx="1" type="subTitle"/>
          </p:nvPr>
        </p:nvSpPr>
        <p:spPr>
          <a:xfrm>
            <a:off x="1143000" y="2701528"/>
            <a:ext cx="6858000" cy="209910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rIns="68575" wrap="square" tIns="68575"/>
          <a:lstStyle>
            <a:lvl1pPr indent="0" lvl="0" marL="0" marR="0" rtl="0" algn="ctr">
              <a:lnSpc>
                <a:spcPct val="90000"/>
              </a:lnSpc>
              <a:spcBef>
                <a:spcPts val="600"/>
              </a:spcBef>
              <a:buClr>
                <a:srgbClr val="D8D8D8"/>
              </a:buClr>
              <a:buFont typeface="Arial"/>
              <a:buNone/>
              <a:defRPr b="0" i="0" sz="2000" u="none" cap="none" strike="noStrike">
                <a:solidFill>
                  <a:srgbClr val="D8D8D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254000" marR="0" rtl="0" algn="ctr">
              <a:lnSpc>
                <a:spcPct val="90000"/>
              </a:lnSpc>
              <a:spcBef>
                <a:spcPts val="300"/>
              </a:spcBef>
              <a:buClr>
                <a:schemeClr val="lt1"/>
              </a:buClr>
              <a:buFont typeface="Arial"/>
              <a:buNone/>
              <a:defRPr b="0" i="0" sz="11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520700" marR="0" rtl="0" algn="ctr">
              <a:lnSpc>
                <a:spcPct val="90000"/>
              </a:lnSpc>
              <a:spcBef>
                <a:spcPts val="300"/>
              </a:spcBef>
              <a:buClr>
                <a:schemeClr val="lt1"/>
              </a:buClr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774700" marR="0" rtl="0" algn="ctr">
              <a:lnSpc>
                <a:spcPct val="90000"/>
              </a:lnSpc>
              <a:spcBef>
                <a:spcPts val="300"/>
              </a:spcBef>
              <a:buClr>
                <a:schemeClr val="lt1"/>
              </a:buClr>
              <a:buFont typeface="Arial"/>
              <a:buNone/>
              <a:defRPr b="0" i="0" sz="9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028700" marR="0" rtl="0" algn="ctr">
              <a:lnSpc>
                <a:spcPct val="90000"/>
              </a:lnSpc>
              <a:spcBef>
                <a:spcPts val="300"/>
              </a:spcBef>
              <a:buClr>
                <a:schemeClr val="lt1"/>
              </a:buClr>
              <a:buFont typeface="Arial"/>
              <a:buNone/>
              <a:defRPr b="0" i="0" sz="9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1282700" marR="0" rtl="0" algn="ctr">
              <a:lnSpc>
                <a:spcPct val="90000"/>
              </a:lnSpc>
              <a:spcBef>
                <a:spcPts val="300"/>
              </a:spcBef>
              <a:buClr>
                <a:schemeClr val="dk1"/>
              </a:buClr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1549400" marR="0" rtl="0" algn="ctr">
              <a:lnSpc>
                <a:spcPct val="90000"/>
              </a:lnSpc>
              <a:spcBef>
                <a:spcPts val="300"/>
              </a:spcBef>
              <a:buClr>
                <a:schemeClr val="dk1"/>
              </a:buClr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1803400" marR="0" rtl="0" algn="ctr">
              <a:lnSpc>
                <a:spcPct val="90000"/>
              </a:lnSpc>
              <a:spcBef>
                <a:spcPts val="300"/>
              </a:spcBef>
              <a:buClr>
                <a:schemeClr val="dk1"/>
              </a:buClr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2057400" marR="0" rtl="0" algn="ctr">
              <a:lnSpc>
                <a:spcPct val="90000"/>
              </a:lnSpc>
              <a:spcBef>
                <a:spcPts val="300"/>
              </a:spcBef>
              <a:buClr>
                <a:schemeClr val="dk1"/>
              </a:buClr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vertTx">
  <p:cSld name="Title and Vertical Text">
    <p:spTree>
      <p:nvGrpSpPr>
        <p:cNvPr id="46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Shape 47"/>
          <p:cNvSpPr txBox="1"/>
          <p:nvPr>
            <p:ph type="title"/>
          </p:nvPr>
        </p:nvSpPr>
        <p:spPr>
          <a:xfrm>
            <a:off x="1132522" y="185381"/>
            <a:ext cx="8011500" cy="470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rIns="68575" wrap="square" tIns="68575"/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buClr>
                <a:schemeClr val="lt1"/>
              </a:buClr>
              <a:buFont typeface="Droid Sans"/>
              <a:buNone/>
              <a:defRPr b="1" i="0" sz="1600" u="none" cap="none" strike="noStrike">
                <a:solidFill>
                  <a:schemeClr val="lt1"/>
                </a:solidFill>
                <a:latin typeface="Droid Sans"/>
                <a:ea typeface="Droid Sans"/>
                <a:cs typeface="Droid Sans"/>
                <a:sym typeface="Droid Sans"/>
              </a:defRPr>
            </a:lvl1pPr>
            <a:lvl2pPr indent="0" lvl="1" rtl="0">
              <a:spcBef>
                <a:spcPts val="0"/>
              </a:spcBef>
              <a:buNone/>
              <a:defRPr sz="1400"/>
            </a:lvl2pPr>
            <a:lvl3pPr indent="0" lvl="2" rtl="0">
              <a:spcBef>
                <a:spcPts val="0"/>
              </a:spcBef>
              <a:buNone/>
              <a:defRPr sz="1400"/>
            </a:lvl3pPr>
            <a:lvl4pPr indent="0" lvl="3" rtl="0">
              <a:spcBef>
                <a:spcPts val="0"/>
              </a:spcBef>
              <a:buNone/>
              <a:defRPr sz="1400"/>
            </a:lvl4pPr>
            <a:lvl5pPr indent="0" lvl="4" rtl="0">
              <a:spcBef>
                <a:spcPts val="0"/>
              </a:spcBef>
              <a:buNone/>
              <a:defRPr sz="1400"/>
            </a:lvl5pPr>
            <a:lvl6pPr indent="0" lvl="5" rtl="0">
              <a:spcBef>
                <a:spcPts val="0"/>
              </a:spcBef>
              <a:buNone/>
              <a:defRPr sz="1400"/>
            </a:lvl6pPr>
            <a:lvl7pPr indent="0" lvl="6" rtl="0">
              <a:spcBef>
                <a:spcPts val="0"/>
              </a:spcBef>
              <a:buNone/>
              <a:defRPr sz="1400"/>
            </a:lvl7pPr>
            <a:lvl8pPr indent="0" lvl="7" rtl="0">
              <a:spcBef>
                <a:spcPts val="0"/>
              </a:spcBef>
              <a:buNone/>
              <a:defRPr sz="1400"/>
            </a:lvl8pPr>
            <a:lvl9pPr indent="0" lvl="8" rtl="0">
              <a:spcBef>
                <a:spcPts val="0"/>
              </a:spcBef>
              <a:buNone/>
              <a:defRPr sz="1400"/>
            </a:lvl9pPr>
          </a:lstStyle>
          <a:p/>
        </p:txBody>
      </p:sp>
      <p:sp>
        <p:nvSpPr>
          <p:cNvPr id="48" name="Shape 48"/>
          <p:cNvSpPr txBox="1"/>
          <p:nvPr>
            <p:ph idx="1" type="body"/>
          </p:nvPr>
        </p:nvSpPr>
        <p:spPr>
          <a:xfrm rot="5400000">
            <a:off x="2560770" y="-1602335"/>
            <a:ext cx="3953100" cy="873210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rIns="68575" wrap="square" tIns="68575"/>
          <a:lstStyle>
            <a:lvl1pPr indent="-25400" lvl="0" marL="127000" marR="0" rtl="0" algn="l">
              <a:lnSpc>
                <a:spcPct val="90000"/>
              </a:lnSpc>
              <a:spcBef>
                <a:spcPts val="600"/>
              </a:spcBef>
              <a:buClr>
                <a:schemeClr val="lt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" lvl="1" marL="381000" marR="0" rtl="0" algn="l">
              <a:lnSpc>
                <a:spcPct val="90000"/>
              </a:lnSpc>
              <a:spcBef>
                <a:spcPts val="300"/>
              </a:spcBef>
              <a:buClr>
                <a:schemeClr val="lt1"/>
              </a:buClr>
              <a:buSzPct val="100000"/>
              <a:buFont typeface="Arial"/>
              <a:buChar char="•"/>
              <a:defRPr b="0" i="0" sz="1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63500" lvl="2" marL="647700" marR="0" rtl="0" algn="l">
              <a:lnSpc>
                <a:spcPct val="90000"/>
              </a:lnSpc>
              <a:spcBef>
                <a:spcPts val="300"/>
              </a:spcBef>
              <a:buClr>
                <a:schemeClr val="lt1"/>
              </a:buClr>
              <a:buSzPct val="100000"/>
              <a:buFont typeface="Arial"/>
              <a:buChar char="•"/>
              <a:defRPr b="0" i="0" sz="11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63500" lvl="3" marL="901700" marR="0" rtl="0" algn="l">
              <a:lnSpc>
                <a:spcPct val="90000"/>
              </a:lnSpc>
              <a:spcBef>
                <a:spcPts val="300"/>
              </a:spcBef>
              <a:buClr>
                <a:schemeClr val="lt1"/>
              </a:buClr>
              <a:buSzPct val="100000"/>
              <a:buFont typeface="Arial"/>
              <a:buChar char="•"/>
              <a:defRPr b="0" i="0" sz="1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63500" lvl="4" marL="1155700" marR="0" rtl="0" algn="l">
              <a:lnSpc>
                <a:spcPct val="90000"/>
              </a:lnSpc>
              <a:spcBef>
                <a:spcPts val="300"/>
              </a:spcBef>
              <a:buClr>
                <a:schemeClr val="lt1"/>
              </a:buClr>
              <a:buSzPct val="100000"/>
              <a:buFont typeface="Arial"/>
              <a:buChar char="•"/>
              <a:defRPr b="0" i="0" sz="1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63500" lvl="5" marL="1409700" marR="0" rtl="0" algn="l">
              <a:lnSpc>
                <a:spcPct val="90000"/>
              </a:lnSpc>
              <a:spcBef>
                <a:spcPts val="3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63500" lvl="6" marL="1676400" marR="0" rtl="0" algn="l">
              <a:lnSpc>
                <a:spcPct val="90000"/>
              </a:lnSpc>
              <a:spcBef>
                <a:spcPts val="3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63500" lvl="7" marL="1930400" marR="0" rtl="0" algn="l">
              <a:lnSpc>
                <a:spcPct val="90000"/>
              </a:lnSpc>
              <a:spcBef>
                <a:spcPts val="3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63500" lvl="8" marL="2184400" marR="0" rtl="0" algn="l">
              <a:lnSpc>
                <a:spcPct val="90000"/>
              </a:lnSpc>
              <a:spcBef>
                <a:spcPts val="3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vertTitleAndTx">
  <p:cSld name="Vertical Title and Text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Shape 50"/>
          <p:cNvSpPr txBox="1"/>
          <p:nvPr>
            <p:ph type="title"/>
          </p:nvPr>
        </p:nvSpPr>
        <p:spPr>
          <a:xfrm rot="5400000">
            <a:off x="5753462" y="1612772"/>
            <a:ext cx="4359000" cy="197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rIns="68575" wrap="square" tIns="68575"/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buClr>
                <a:schemeClr val="lt1"/>
              </a:buClr>
              <a:buFont typeface="Droid Sans"/>
              <a:buNone/>
              <a:defRPr b="1" i="0" sz="1600" u="none" cap="none" strike="noStrike">
                <a:solidFill>
                  <a:schemeClr val="lt1"/>
                </a:solidFill>
                <a:latin typeface="Droid Sans"/>
                <a:ea typeface="Droid Sans"/>
                <a:cs typeface="Droid Sans"/>
                <a:sym typeface="Droid Sans"/>
              </a:defRPr>
            </a:lvl1pPr>
            <a:lvl2pPr indent="0" lvl="1" rtl="0">
              <a:spcBef>
                <a:spcPts val="0"/>
              </a:spcBef>
              <a:buNone/>
              <a:defRPr sz="1400"/>
            </a:lvl2pPr>
            <a:lvl3pPr indent="0" lvl="2" rtl="0">
              <a:spcBef>
                <a:spcPts val="0"/>
              </a:spcBef>
              <a:buNone/>
              <a:defRPr sz="1400"/>
            </a:lvl3pPr>
            <a:lvl4pPr indent="0" lvl="3" rtl="0">
              <a:spcBef>
                <a:spcPts val="0"/>
              </a:spcBef>
              <a:buNone/>
              <a:defRPr sz="1400"/>
            </a:lvl4pPr>
            <a:lvl5pPr indent="0" lvl="4" rtl="0">
              <a:spcBef>
                <a:spcPts val="0"/>
              </a:spcBef>
              <a:buNone/>
              <a:defRPr sz="1400"/>
            </a:lvl5pPr>
            <a:lvl6pPr indent="0" lvl="5" rtl="0">
              <a:spcBef>
                <a:spcPts val="0"/>
              </a:spcBef>
              <a:buNone/>
              <a:defRPr sz="1400"/>
            </a:lvl6pPr>
            <a:lvl7pPr indent="0" lvl="6" rtl="0">
              <a:spcBef>
                <a:spcPts val="0"/>
              </a:spcBef>
              <a:buNone/>
              <a:defRPr sz="1400"/>
            </a:lvl7pPr>
            <a:lvl8pPr indent="0" lvl="7" rtl="0">
              <a:spcBef>
                <a:spcPts val="0"/>
              </a:spcBef>
              <a:buNone/>
              <a:defRPr sz="1400"/>
            </a:lvl8pPr>
            <a:lvl9pPr indent="0" lvl="8" rtl="0">
              <a:spcBef>
                <a:spcPts val="0"/>
              </a:spcBef>
              <a:buNone/>
              <a:defRPr sz="1400"/>
            </a:lvl9pPr>
          </a:lstStyle>
          <a:p/>
        </p:txBody>
      </p:sp>
      <p:sp>
        <p:nvSpPr>
          <p:cNvPr id="51" name="Shape 51"/>
          <p:cNvSpPr txBox="1"/>
          <p:nvPr>
            <p:ph idx="1" type="body"/>
          </p:nvPr>
        </p:nvSpPr>
        <p:spPr>
          <a:xfrm rot="5400000">
            <a:off x="1543787" y="-511027"/>
            <a:ext cx="4059900" cy="651810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rIns="68575" wrap="square" tIns="68575"/>
          <a:lstStyle>
            <a:lvl1pPr indent="-25400" lvl="0" marL="127000" marR="0" rtl="0" algn="l">
              <a:lnSpc>
                <a:spcPct val="90000"/>
              </a:lnSpc>
              <a:spcBef>
                <a:spcPts val="600"/>
              </a:spcBef>
              <a:buClr>
                <a:schemeClr val="lt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" lvl="1" marL="381000" marR="0" rtl="0" algn="l">
              <a:lnSpc>
                <a:spcPct val="90000"/>
              </a:lnSpc>
              <a:spcBef>
                <a:spcPts val="300"/>
              </a:spcBef>
              <a:buClr>
                <a:schemeClr val="lt1"/>
              </a:buClr>
              <a:buSzPct val="100000"/>
              <a:buFont typeface="Arial"/>
              <a:buChar char="•"/>
              <a:defRPr b="0" i="0" sz="1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63500" lvl="2" marL="647700" marR="0" rtl="0" algn="l">
              <a:lnSpc>
                <a:spcPct val="90000"/>
              </a:lnSpc>
              <a:spcBef>
                <a:spcPts val="300"/>
              </a:spcBef>
              <a:buClr>
                <a:schemeClr val="lt1"/>
              </a:buClr>
              <a:buSzPct val="100000"/>
              <a:buFont typeface="Arial"/>
              <a:buChar char="•"/>
              <a:defRPr b="0" i="0" sz="11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63500" lvl="3" marL="901700" marR="0" rtl="0" algn="l">
              <a:lnSpc>
                <a:spcPct val="90000"/>
              </a:lnSpc>
              <a:spcBef>
                <a:spcPts val="300"/>
              </a:spcBef>
              <a:buClr>
                <a:schemeClr val="lt1"/>
              </a:buClr>
              <a:buSzPct val="100000"/>
              <a:buFont typeface="Arial"/>
              <a:buChar char="•"/>
              <a:defRPr b="0" i="0" sz="1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63500" lvl="4" marL="1155700" marR="0" rtl="0" algn="l">
              <a:lnSpc>
                <a:spcPct val="90000"/>
              </a:lnSpc>
              <a:spcBef>
                <a:spcPts val="300"/>
              </a:spcBef>
              <a:buClr>
                <a:schemeClr val="lt1"/>
              </a:buClr>
              <a:buSzPct val="100000"/>
              <a:buFont typeface="Arial"/>
              <a:buChar char="•"/>
              <a:defRPr b="0" i="0" sz="1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63500" lvl="5" marL="1409700" marR="0" rtl="0" algn="l">
              <a:lnSpc>
                <a:spcPct val="90000"/>
              </a:lnSpc>
              <a:spcBef>
                <a:spcPts val="3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63500" lvl="6" marL="1676400" marR="0" rtl="0" algn="l">
              <a:lnSpc>
                <a:spcPct val="90000"/>
              </a:lnSpc>
              <a:spcBef>
                <a:spcPts val="3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63500" lvl="7" marL="1930400" marR="0" rtl="0" algn="l">
              <a:lnSpc>
                <a:spcPct val="90000"/>
              </a:lnSpc>
              <a:spcBef>
                <a:spcPts val="3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63500" lvl="8" marL="2184400" marR="0" rtl="0" algn="l">
              <a:lnSpc>
                <a:spcPct val="90000"/>
              </a:lnSpc>
              <a:spcBef>
                <a:spcPts val="3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tx">
  <p:cSld name="Title and body"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Shape 53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ctr" bIns="68575" lIns="68575" rIns="68575" wrap="square" tIns="68575"/>
          <a:lstStyle>
            <a:lvl1pPr lvl="0" rtl="0">
              <a:spcBef>
                <a:spcPts val="0"/>
              </a:spcBef>
              <a:defRPr/>
            </a:lvl1pPr>
            <a:lvl2pPr lvl="1" rtl="0">
              <a:spcBef>
                <a:spcPts val="0"/>
              </a:spcBef>
              <a:defRPr/>
            </a:lvl2pPr>
            <a:lvl3pPr lvl="2" rtl="0">
              <a:spcBef>
                <a:spcPts val="0"/>
              </a:spcBef>
              <a:defRPr/>
            </a:lvl3pPr>
            <a:lvl4pPr lvl="3" rtl="0">
              <a:spcBef>
                <a:spcPts val="0"/>
              </a:spcBef>
              <a:defRPr/>
            </a:lvl4pPr>
            <a:lvl5pPr lvl="4" rtl="0">
              <a:spcBef>
                <a:spcPts val="0"/>
              </a:spcBef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/>
        </p:txBody>
      </p:sp>
      <p:sp>
        <p:nvSpPr>
          <p:cNvPr id="54" name="Shape 5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68575" lIns="68575" rIns="68575" wrap="square" tIns="68575"/>
          <a:lstStyle>
            <a:lvl1pPr lvl="0" rtl="0">
              <a:spcBef>
                <a:spcPts val="0"/>
              </a:spcBef>
              <a:defRPr/>
            </a:lvl1pPr>
            <a:lvl2pPr lvl="1" rtl="0">
              <a:spcBef>
                <a:spcPts val="0"/>
              </a:spcBef>
              <a:defRPr/>
            </a:lvl2pPr>
            <a:lvl3pPr lvl="2" rtl="0">
              <a:spcBef>
                <a:spcPts val="0"/>
              </a:spcBef>
              <a:defRPr/>
            </a:lvl3pPr>
            <a:lvl4pPr lvl="3" rtl="0">
              <a:spcBef>
                <a:spcPts val="0"/>
              </a:spcBef>
              <a:defRPr/>
            </a:lvl4pPr>
            <a:lvl5pPr lvl="4" rtl="0">
              <a:spcBef>
                <a:spcPts val="0"/>
              </a:spcBef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/>
        </p:txBody>
      </p:sp>
      <p:sp>
        <p:nvSpPr>
          <p:cNvPr id="55" name="Shape 5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34275" lIns="68575" rIns="68575" wrap="square" tIns="34275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obj">
  <p:cSld name="Title and Content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 txBox="1"/>
          <p:nvPr>
            <p:ph type="title"/>
          </p:nvPr>
        </p:nvSpPr>
        <p:spPr>
          <a:xfrm>
            <a:off x="1132522" y="185381"/>
            <a:ext cx="8011500" cy="470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rIns="68575" wrap="square" tIns="68575"/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buClr>
                <a:schemeClr val="lt1"/>
              </a:buClr>
              <a:buFont typeface="Droid Sans"/>
              <a:buNone/>
              <a:defRPr b="1" i="0" sz="1600" u="none" cap="none" strike="noStrike">
                <a:solidFill>
                  <a:schemeClr val="lt1"/>
                </a:solidFill>
                <a:latin typeface="Droid Sans"/>
                <a:ea typeface="Droid Sans"/>
                <a:cs typeface="Droid Sans"/>
                <a:sym typeface="Droid Sans"/>
              </a:defRPr>
            </a:lvl1pPr>
            <a:lvl2pPr indent="0" lvl="1" rtl="0">
              <a:spcBef>
                <a:spcPts val="0"/>
              </a:spcBef>
              <a:buNone/>
              <a:defRPr sz="1400"/>
            </a:lvl2pPr>
            <a:lvl3pPr indent="0" lvl="2" rtl="0">
              <a:spcBef>
                <a:spcPts val="0"/>
              </a:spcBef>
              <a:buNone/>
              <a:defRPr sz="1400"/>
            </a:lvl3pPr>
            <a:lvl4pPr indent="0" lvl="3" rtl="0">
              <a:spcBef>
                <a:spcPts val="0"/>
              </a:spcBef>
              <a:buNone/>
              <a:defRPr sz="1400"/>
            </a:lvl4pPr>
            <a:lvl5pPr indent="0" lvl="4" rtl="0">
              <a:spcBef>
                <a:spcPts val="0"/>
              </a:spcBef>
              <a:buNone/>
              <a:defRPr sz="1400"/>
            </a:lvl5pPr>
            <a:lvl6pPr indent="0" lvl="5" rtl="0">
              <a:spcBef>
                <a:spcPts val="0"/>
              </a:spcBef>
              <a:buNone/>
              <a:defRPr sz="1400"/>
            </a:lvl6pPr>
            <a:lvl7pPr indent="0" lvl="6" rtl="0">
              <a:spcBef>
                <a:spcPts val="0"/>
              </a:spcBef>
              <a:buNone/>
              <a:defRPr sz="1400"/>
            </a:lvl7pPr>
            <a:lvl8pPr indent="0" lvl="7" rtl="0">
              <a:spcBef>
                <a:spcPts val="0"/>
              </a:spcBef>
              <a:buNone/>
              <a:defRPr sz="1400"/>
            </a:lvl8pPr>
            <a:lvl9pPr indent="0" lvl="8" rtl="0">
              <a:spcBef>
                <a:spcPts val="0"/>
              </a:spcBef>
              <a:buNone/>
              <a:defRPr sz="1400"/>
            </a:lvl9pPr>
          </a:lstStyle>
          <a:p/>
        </p:txBody>
      </p:sp>
      <p:sp>
        <p:nvSpPr>
          <p:cNvPr id="18" name="Shape 18"/>
          <p:cNvSpPr txBox="1"/>
          <p:nvPr>
            <p:ph idx="1" type="body"/>
          </p:nvPr>
        </p:nvSpPr>
        <p:spPr>
          <a:xfrm>
            <a:off x="171451" y="787165"/>
            <a:ext cx="8732100" cy="395310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rIns="68575" wrap="square" tIns="68575"/>
          <a:lstStyle>
            <a:lvl1pPr indent="-25400" lvl="0" marL="127000" marR="0" rtl="0" algn="l">
              <a:lnSpc>
                <a:spcPct val="90000"/>
              </a:lnSpc>
              <a:spcBef>
                <a:spcPts val="600"/>
              </a:spcBef>
              <a:buClr>
                <a:schemeClr val="lt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" lvl="1" marL="381000" marR="0" rtl="0" algn="l">
              <a:lnSpc>
                <a:spcPct val="90000"/>
              </a:lnSpc>
              <a:spcBef>
                <a:spcPts val="300"/>
              </a:spcBef>
              <a:buClr>
                <a:schemeClr val="lt1"/>
              </a:buClr>
              <a:buSzPct val="100000"/>
              <a:buFont typeface="Arial"/>
              <a:buChar char="•"/>
              <a:defRPr b="0" i="0" sz="1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63500" lvl="2" marL="647700" marR="0" rtl="0" algn="l">
              <a:lnSpc>
                <a:spcPct val="90000"/>
              </a:lnSpc>
              <a:spcBef>
                <a:spcPts val="300"/>
              </a:spcBef>
              <a:buClr>
                <a:schemeClr val="lt1"/>
              </a:buClr>
              <a:buSzPct val="100000"/>
              <a:buFont typeface="Arial"/>
              <a:buChar char="•"/>
              <a:defRPr b="0" i="0" sz="11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63500" lvl="3" marL="901700" marR="0" rtl="0" algn="l">
              <a:lnSpc>
                <a:spcPct val="90000"/>
              </a:lnSpc>
              <a:spcBef>
                <a:spcPts val="300"/>
              </a:spcBef>
              <a:buClr>
                <a:schemeClr val="lt1"/>
              </a:buClr>
              <a:buSzPct val="100000"/>
              <a:buFont typeface="Arial"/>
              <a:buChar char="•"/>
              <a:defRPr b="0" i="0" sz="1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63500" lvl="4" marL="1155700" marR="0" rtl="0" algn="l">
              <a:lnSpc>
                <a:spcPct val="90000"/>
              </a:lnSpc>
              <a:spcBef>
                <a:spcPts val="300"/>
              </a:spcBef>
              <a:buClr>
                <a:schemeClr val="lt1"/>
              </a:buClr>
              <a:buSzPct val="100000"/>
              <a:buFont typeface="Arial"/>
              <a:buChar char="•"/>
              <a:defRPr b="0" i="0" sz="1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63500" lvl="5" marL="1409700" marR="0" rtl="0" algn="l">
              <a:lnSpc>
                <a:spcPct val="90000"/>
              </a:lnSpc>
              <a:spcBef>
                <a:spcPts val="3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63500" lvl="6" marL="1676400" marR="0" rtl="0" algn="l">
              <a:lnSpc>
                <a:spcPct val="90000"/>
              </a:lnSpc>
              <a:spcBef>
                <a:spcPts val="3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63500" lvl="7" marL="1930400" marR="0" rtl="0" algn="l">
              <a:lnSpc>
                <a:spcPct val="90000"/>
              </a:lnSpc>
              <a:spcBef>
                <a:spcPts val="3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63500" lvl="8" marL="2184400" marR="0" rtl="0" algn="l">
              <a:lnSpc>
                <a:spcPct val="90000"/>
              </a:lnSpc>
              <a:spcBef>
                <a:spcPts val="3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secHead">
  <p:cSld name="Section Header"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 txBox="1"/>
          <p:nvPr>
            <p:ph type="title"/>
          </p:nvPr>
        </p:nvSpPr>
        <p:spPr>
          <a:xfrm>
            <a:off x="623888" y="996555"/>
            <a:ext cx="7886700" cy="2139600"/>
          </a:xfrm>
          <a:prstGeom prst="rect">
            <a:avLst/>
          </a:prstGeom>
          <a:noFill/>
          <a:ln>
            <a:noFill/>
          </a:ln>
        </p:spPr>
        <p:txBody>
          <a:bodyPr anchorCtr="0" anchor="b" bIns="68575" lIns="68575" rIns="68575" wrap="square" tIns="68575"/>
          <a:lstStyle>
            <a:lvl1pPr indent="0" lvl="0" marL="0" marR="0" rtl="0" algn="ctr">
              <a:lnSpc>
                <a:spcPct val="90000"/>
              </a:lnSpc>
              <a:spcBef>
                <a:spcPts val="0"/>
              </a:spcBef>
              <a:buClr>
                <a:schemeClr val="lt1"/>
              </a:buClr>
              <a:buFont typeface="Droid Sans"/>
              <a:buNone/>
              <a:defRPr b="1" i="0" sz="3400" u="none" cap="none" strike="noStrike">
                <a:solidFill>
                  <a:schemeClr val="lt1"/>
                </a:solidFill>
                <a:latin typeface="Droid Sans"/>
                <a:ea typeface="Droid Sans"/>
                <a:cs typeface="Droid Sans"/>
                <a:sym typeface="Droid Sans"/>
              </a:defRPr>
            </a:lvl1pPr>
            <a:lvl2pPr indent="0" lvl="1" rtl="0">
              <a:spcBef>
                <a:spcPts val="0"/>
              </a:spcBef>
              <a:buNone/>
              <a:defRPr sz="1400"/>
            </a:lvl2pPr>
            <a:lvl3pPr indent="0" lvl="2" rtl="0">
              <a:spcBef>
                <a:spcPts val="0"/>
              </a:spcBef>
              <a:buNone/>
              <a:defRPr sz="1400"/>
            </a:lvl3pPr>
            <a:lvl4pPr indent="0" lvl="3" rtl="0">
              <a:spcBef>
                <a:spcPts val="0"/>
              </a:spcBef>
              <a:buNone/>
              <a:defRPr sz="1400"/>
            </a:lvl4pPr>
            <a:lvl5pPr indent="0" lvl="4" rtl="0">
              <a:spcBef>
                <a:spcPts val="0"/>
              </a:spcBef>
              <a:buNone/>
              <a:defRPr sz="1400"/>
            </a:lvl5pPr>
            <a:lvl6pPr indent="0" lvl="5" rtl="0">
              <a:spcBef>
                <a:spcPts val="0"/>
              </a:spcBef>
              <a:buNone/>
              <a:defRPr sz="1400"/>
            </a:lvl6pPr>
            <a:lvl7pPr indent="0" lvl="6" rtl="0">
              <a:spcBef>
                <a:spcPts val="0"/>
              </a:spcBef>
              <a:buNone/>
              <a:defRPr sz="1400"/>
            </a:lvl7pPr>
            <a:lvl8pPr indent="0" lvl="7" rtl="0">
              <a:spcBef>
                <a:spcPts val="0"/>
              </a:spcBef>
              <a:buNone/>
              <a:defRPr sz="1400"/>
            </a:lvl8pPr>
            <a:lvl9pPr indent="0" lvl="8" rtl="0">
              <a:spcBef>
                <a:spcPts val="0"/>
              </a:spcBef>
              <a:buNone/>
              <a:defRPr sz="1400"/>
            </a:lvl9pPr>
          </a:lstStyle>
          <a:p/>
        </p:txBody>
      </p:sp>
      <p:sp>
        <p:nvSpPr>
          <p:cNvPr id="21" name="Shape 21"/>
          <p:cNvSpPr txBox="1"/>
          <p:nvPr>
            <p:ph idx="1" type="body"/>
          </p:nvPr>
        </p:nvSpPr>
        <p:spPr>
          <a:xfrm>
            <a:off x="623888" y="3156349"/>
            <a:ext cx="7886700" cy="159630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rIns="68575" wrap="square" tIns="68575"/>
          <a:lstStyle>
            <a:lvl1pPr indent="0" lvl="0" marL="0" marR="0" rtl="0" algn="ctr">
              <a:lnSpc>
                <a:spcPct val="90000"/>
              </a:lnSpc>
              <a:spcBef>
                <a:spcPts val="600"/>
              </a:spcBef>
              <a:buClr>
                <a:srgbClr val="888888"/>
              </a:buClr>
              <a:buFont typeface="Arial"/>
              <a:buNone/>
              <a:defRPr b="0" i="0" sz="14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254000" marR="0" rtl="0" algn="l">
              <a:lnSpc>
                <a:spcPct val="90000"/>
              </a:lnSpc>
              <a:spcBef>
                <a:spcPts val="300"/>
              </a:spcBef>
              <a:buClr>
                <a:srgbClr val="888888"/>
              </a:buClr>
              <a:buFont typeface="Arial"/>
              <a:buNone/>
              <a:defRPr b="0" i="0" sz="11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520700" marR="0" rtl="0" algn="l">
              <a:lnSpc>
                <a:spcPct val="90000"/>
              </a:lnSpc>
              <a:spcBef>
                <a:spcPts val="300"/>
              </a:spcBef>
              <a:buClr>
                <a:srgbClr val="888888"/>
              </a:buClr>
              <a:buFont typeface="Arial"/>
              <a:buNone/>
              <a:defRPr b="0" i="0" sz="10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774700" marR="0" rtl="0" algn="l">
              <a:lnSpc>
                <a:spcPct val="90000"/>
              </a:lnSpc>
              <a:spcBef>
                <a:spcPts val="300"/>
              </a:spcBef>
              <a:buClr>
                <a:srgbClr val="888888"/>
              </a:buClr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028700" marR="0" rtl="0" algn="l">
              <a:lnSpc>
                <a:spcPct val="90000"/>
              </a:lnSpc>
              <a:spcBef>
                <a:spcPts val="300"/>
              </a:spcBef>
              <a:buClr>
                <a:srgbClr val="888888"/>
              </a:buClr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1282700" marR="0" rtl="0" algn="l">
              <a:lnSpc>
                <a:spcPct val="90000"/>
              </a:lnSpc>
              <a:spcBef>
                <a:spcPts val="300"/>
              </a:spcBef>
              <a:buClr>
                <a:srgbClr val="888888"/>
              </a:buClr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1549400" marR="0" rtl="0" algn="l">
              <a:lnSpc>
                <a:spcPct val="90000"/>
              </a:lnSpc>
              <a:spcBef>
                <a:spcPts val="300"/>
              </a:spcBef>
              <a:buClr>
                <a:srgbClr val="888888"/>
              </a:buClr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1803400" marR="0" rtl="0" algn="l">
              <a:lnSpc>
                <a:spcPct val="90000"/>
              </a:lnSpc>
              <a:spcBef>
                <a:spcPts val="300"/>
              </a:spcBef>
              <a:buClr>
                <a:srgbClr val="888888"/>
              </a:buClr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2057400" marR="0" rtl="0" algn="l">
              <a:lnSpc>
                <a:spcPct val="90000"/>
              </a:lnSpc>
              <a:spcBef>
                <a:spcPts val="300"/>
              </a:spcBef>
              <a:buClr>
                <a:srgbClr val="888888"/>
              </a:buClr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twoObj">
  <p:cSld name="Two Content">
    <p:spTree>
      <p:nvGrpSpPr>
        <p:cNvPr id="22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 txBox="1"/>
          <p:nvPr>
            <p:ph type="title"/>
          </p:nvPr>
        </p:nvSpPr>
        <p:spPr>
          <a:xfrm>
            <a:off x="1132522" y="185381"/>
            <a:ext cx="8011500" cy="470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rIns="68575" wrap="square" tIns="68575"/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buClr>
                <a:schemeClr val="lt1"/>
              </a:buClr>
              <a:buFont typeface="Droid Sans"/>
              <a:buNone/>
              <a:defRPr b="1" i="0" sz="1600" u="none" cap="none" strike="noStrike">
                <a:solidFill>
                  <a:schemeClr val="lt1"/>
                </a:solidFill>
                <a:latin typeface="Droid Sans"/>
                <a:ea typeface="Droid Sans"/>
                <a:cs typeface="Droid Sans"/>
                <a:sym typeface="Droid Sans"/>
              </a:defRPr>
            </a:lvl1pPr>
            <a:lvl2pPr indent="0" lvl="1" rtl="0">
              <a:spcBef>
                <a:spcPts val="0"/>
              </a:spcBef>
              <a:buNone/>
              <a:defRPr sz="1400"/>
            </a:lvl2pPr>
            <a:lvl3pPr indent="0" lvl="2" rtl="0">
              <a:spcBef>
                <a:spcPts val="0"/>
              </a:spcBef>
              <a:buNone/>
              <a:defRPr sz="1400"/>
            </a:lvl3pPr>
            <a:lvl4pPr indent="0" lvl="3" rtl="0">
              <a:spcBef>
                <a:spcPts val="0"/>
              </a:spcBef>
              <a:buNone/>
              <a:defRPr sz="1400"/>
            </a:lvl4pPr>
            <a:lvl5pPr indent="0" lvl="4" rtl="0">
              <a:spcBef>
                <a:spcPts val="0"/>
              </a:spcBef>
              <a:buNone/>
              <a:defRPr sz="1400"/>
            </a:lvl5pPr>
            <a:lvl6pPr indent="0" lvl="5" rtl="0">
              <a:spcBef>
                <a:spcPts val="0"/>
              </a:spcBef>
              <a:buNone/>
              <a:defRPr sz="1400"/>
            </a:lvl6pPr>
            <a:lvl7pPr indent="0" lvl="6" rtl="0">
              <a:spcBef>
                <a:spcPts val="0"/>
              </a:spcBef>
              <a:buNone/>
              <a:defRPr sz="1400"/>
            </a:lvl7pPr>
            <a:lvl8pPr indent="0" lvl="7" rtl="0">
              <a:spcBef>
                <a:spcPts val="0"/>
              </a:spcBef>
              <a:buNone/>
              <a:defRPr sz="1400"/>
            </a:lvl8pPr>
            <a:lvl9pPr indent="0" lvl="8" rtl="0">
              <a:spcBef>
                <a:spcPts val="0"/>
              </a:spcBef>
              <a:buNone/>
              <a:defRPr sz="1400"/>
            </a:lvl9pPr>
          </a:lstStyle>
          <a:p/>
        </p:txBody>
      </p:sp>
      <p:sp>
        <p:nvSpPr>
          <p:cNvPr id="24" name="Shape 24"/>
          <p:cNvSpPr txBox="1"/>
          <p:nvPr>
            <p:ph idx="1" type="body"/>
          </p:nvPr>
        </p:nvSpPr>
        <p:spPr>
          <a:xfrm>
            <a:off x="336885" y="830179"/>
            <a:ext cx="4178100" cy="400650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rIns="68575" wrap="square" tIns="68575"/>
          <a:lstStyle>
            <a:lvl1pPr indent="-25400" lvl="0" marL="127000" marR="0" rtl="0" algn="l">
              <a:lnSpc>
                <a:spcPct val="90000"/>
              </a:lnSpc>
              <a:spcBef>
                <a:spcPts val="600"/>
              </a:spcBef>
              <a:buClr>
                <a:schemeClr val="lt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" lvl="1" marL="381000" marR="0" rtl="0" algn="l">
              <a:lnSpc>
                <a:spcPct val="90000"/>
              </a:lnSpc>
              <a:spcBef>
                <a:spcPts val="300"/>
              </a:spcBef>
              <a:buClr>
                <a:schemeClr val="lt1"/>
              </a:buClr>
              <a:buSzPct val="100000"/>
              <a:buFont typeface="Arial"/>
              <a:buChar char="•"/>
              <a:defRPr b="0" i="0" sz="1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63500" lvl="2" marL="647700" marR="0" rtl="0" algn="l">
              <a:lnSpc>
                <a:spcPct val="90000"/>
              </a:lnSpc>
              <a:spcBef>
                <a:spcPts val="300"/>
              </a:spcBef>
              <a:buClr>
                <a:schemeClr val="lt1"/>
              </a:buClr>
              <a:buSzPct val="100000"/>
              <a:buFont typeface="Arial"/>
              <a:buChar char="•"/>
              <a:defRPr b="0" i="0" sz="11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63500" lvl="3" marL="901700" marR="0" rtl="0" algn="l">
              <a:lnSpc>
                <a:spcPct val="90000"/>
              </a:lnSpc>
              <a:spcBef>
                <a:spcPts val="300"/>
              </a:spcBef>
              <a:buClr>
                <a:schemeClr val="lt1"/>
              </a:buClr>
              <a:buSzPct val="100000"/>
              <a:buFont typeface="Arial"/>
              <a:buChar char="•"/>
              <a:defRPr b="0" i="0" sz="1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63500" lvl="4" marL="1155700" marR="0" rtl="0" algn="l">
              <a:lnSpc>
                <a:spcPct val="90000"/>
              </a:lnSpc>
              <a:spcBef>
                <a:spcPts val="300"/>
              </a:spcBef>
              <a:buClr>
                <a:schemeClr val="lt1"/>
              </a:buClr>
              <a:buSzPct val="100000"/>
              <a:buFont typeface="Arial"/>
              <a:buChar char="•"/>
              <a:defRPr b="0" i="0" sz="1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63500" lvl="5" marL="1409700" marR="0" rtl="0" algn="l">
              <a:lnSpc>
                <a:spcPct val="90000"/>
              </a:lnSpc>
              <a:spcBef>
                <a:spcPts val="3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63500" lvl="6" marL="1676400" marR="0" rtl="0" algn="l">
              <a:lnSpc>
                <a:spcPct val="90000"/>
              </a:lnSpc>
              <a:spcBef>
                <a:spcPts val="3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63500" lvl="7" marL="1930400" marR="0" rtl="0" algn="l">
              <a:lnSpc>
                <a:spcPct val="90000"/>
              </a:lnSpc>
              <a:spcBef>
                <a:spcPts val="3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63500" lvl="8" marL="2184400" marR="0" rtl="0" algn="l">
              <a:lnSpc>
                <a:spcPct val="90000"/>
              </a:lnSpc>
              <a:spcBef>
                <a:spcPts val="3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5" name="Shape 25"/>
          <p:cNvSpPr txBox="1"/>
          <p:nvPr>
            <p:ph idx="2" type="body"/>
          </p:nvPr>
        </p:nvSpPr>
        <p:spPr>
          <a:xfrm>
            <a:off x="4629151" y="830179"/>
            <a:ext cx="4322100" cy="400650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rIns="68575" wrap="square" tIns="68575"/>
          <a:lstStyle>
            <a:lvl1pPr indent="-25400" lvl="0" marL="127000" marR="0" rtl="0" algn="l">
              <a:lnSpc>
                <a:spcPct val="90000"/>
              </a:lnSpc>
              <a:spcBef>
                <a:spcPts val="600"/>
              </a:spcBef>
              <a:buClr>
                <a:schemeClr val="lt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" lvl="1" marL="381000" marR="0" rtl="0" algn="l">
              <a:lnSpc>
                <a:spcPct val="90000"/>
              </a:lnSpc>
              <a:spcBef>
                <a:spcPts val="300"/>
              </a:spcBef>
              <a:buClr>
                <a:schemeClr val="lt1"/>
              </a:buClr>
              <a:buSzPct val="100000"/>
              <a:buFont typeface="Arial"/>
              <a:buChar char="•"/>
              <a:defRPr b="0" i="0" sz="1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63500" lvl="2" marL="647700" marR="0" rtl="0" algn="l">
              <a:lnSpc>
                <a:spcPct val="90000"/>
              </a:lnSpc>
              <a:spcBef>
                <a:spcPts val="300"/>
              </a:spcBef>
              <a:buClr>
                <a:schemeClr val="lt1"/>
              </a:buClr>
              <a:buSzPct val="100000"/>
              <a:buFont typeface="Arial"/>
              <a:buChar char="•"/>
              <a:defRPr b="0" i="0" sz="11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63500" lvl="3" marL="901700" marR="0" rtl="0" algn="l">
              <a:lnSpc>
                <a:spcPct val="90000"/>
              </a:lnSpc>
              <a:spcBef>
                <a:spcPts val="300"/>
              </a:spcBef>
              <a:buClr>
                <a:schemeClr val="lt1"/>
              </a:buClr>
              <a:buSzPct val="100000"/>
              <a:buFont typeface="Arial"/>
              <a:buChar char="•"/>
              <a:defRPr b="0" i="0" sz="1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63500" lvl="4" marL="1155700" marR="0" rtl="0" algn="l">
              <a:lnSpc>
                <a:spcPct val="90000"/>
              </a:lnSpc>
              <a:spcBef>
                <a:spcPts val="300"/>
              </a:spcBef>
              <a:buClr>
                <a:schemeClr val="lt1"/>
              </a:buClr>
              <a:buSzPct val="100000"/>
              <a:buFont typeface="Arial"/>
              <a:buChar char="•"/>
              <a:defRPr b="0" i="0" sz="1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63500" lvl="5" marL="1409700" marR="0" rtl="0" algn="l">
              <a:lnSpc>
                <a:spcPct val="90000"/>
              </a:lnSpc>
              <a:spcBef>
                <a:spcPts val="3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63500" lvl="6" marL="1676400" marR="0" rtl="0" algn="l">
              <a:lnSpc>
                <a:spcPct val="90000"/>
              </a:lnSpc>
              <a:spcBef>
                <a:spcPts val="3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63500" lvl="7" marL="1930400" marR="0" rtl="0" algn="l">
              <a:lnSpc>
                <a:spcPct val="90000"/>
              </a:lnSpc>
              <a:spcBef>
                <a:spcPts val="3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63500" lvl="8" marL="2184400" marR="0" rtl="0" algn="l">
              <a:lnSpc>
                <a:spcPct val="90000"/>
              </a:lnSpc>
              <a:spcBef>
                <a:spcPts val="3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Comparison">
    <p:spTree>
      <p:nvGrpSpPr>
        <p:cNvPr id="26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Shape 27"/>
          <p:cNvSpPr txBox="1"/>
          <p:nvPr>
            <p:ph idx="1" type="body"/>
          </p:nvPr>
        </p:nvSpPr>
        <p:spPr>
          <a:xfrm>
            <a:off x="312992" y="750405"/>
            <a:ext cx="4198800" cy="357600"/>
          </a:xfrm>
          <a:prstGeom prst="rect">
            <a:avLst/>
          </a:prstGeom>
          <a:noFill/>
          <a:ln>
            <a:noFill/>
          </a:ln>
        </p:spPr>
        <p:txBody>
          <a:bodyPr anchorCtr="0" anchor="b" bIns="68575" lIns="68575" rIns="68575" wrap="square" tIns="68575"/>
          <a:lstStyle>
            <a:lvl1pPr indent="0" lvl="0" marL="0" marR="0" rtl="0" algn="ctr">
              <a:lnSpc>
                <a:spcPct val="90000"/>
              </a:lnSpc>
              <a:spcBef>
                <a:spcPts val="600"/>
              </a:spcBef>
              <a:buClr>
                <a:schemeClr val="lt1"/>
              </a:buClr>
              <a:buFont typeface="Arial"/>
              <a:buNone/>
              <a:defRPr b="1" i="0" sz="16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254000" marR="0" rtl="0" algn="l">
              <a:lnSpc>
                <a:spcPct val="90000"/>
              </a:lnSpc>
              <a:spcBef>
                <a:spcPts val="300"/>
              </a:spcBef>
              <a:buClr>
                <a:schemeClr val="lt1"/>
              </a:buClr>
              <a:buFont typeface="Arial"/>
              <a:buNone/>
              <a:defRPr b="1" i="0" sz="11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520700" marR="0" rtl="0" algn="l">
              <a:lnSpc>
                <a:spcPct val="90000"/>
              </a:lnSpc>
              <a:spcBef>
                <a:spcPts val="300"/>
              </a:spcBef>
              <a:buClr>
                <a:schemeClr val="lt1"/>
              </a:buClr>
              <a:buFont typeface="Arial"/>
              <a:buNone/>
              <a:defRPr b="1" i="0" sz="1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774700" marR="0" rtl="0" algn="l">
              <a:lnSpc>
                <a:spcPct val="90000"/>
              </a:lnSpc>
              <a:spcBef>
                <a:spcPts val="300"/>
              </a:spcBef>
              <a:buClr>
                <a:schemeClr val="lt1"/>
              </a:buClr>
              <a:buFont typeface="Arial"/>
              <a:buNone/>
              <a:defRPr b="1" i="0" sz="9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028700" marR="0" rtl="0" algn="l">
              <a:lnSpc>
                <a:spcPct val="90000"/>
              </a:lnSpc>
              <a:spcBef>
                <a:spcPts val="300"/>
              </a:spcBef>
              <a:buClr>
                <a:schemeClr val="lt1"/>
              </a:buClr>
              <a:buFont typeface="Arial"/>
              <a:buNone/>
              <a:defRPr b="1" i="0" sz="9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1282700" marR="0" rtl="0" algn="l">
              <a:lnSpc>
                <a:spcPct val="90000"/>
              </a:lnSpc>
              <a:spcBef>
                <a:spcPts val="300"/>
              </a:spcBef>
              <a:buClr>
                <a:schemeClr val="dk1"/>
              </a:buClr>
              <a:buFont typeface="Arial"/>
              <a:buNone/>
              <a:defRPr b="1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1549400" marR="0" rtl="0" algn="l">
              <a:lnSpc>
                <a:spcPct val="90000"/>
              </a:lnSpc>
              <a:spcBef>
                <a:spcPts val="300"/>
              </a:spcBef>
              <a:buClr>
                <a:schemeClr val="dk1"/>
              </a:buClr>
              <a:buFont typeface="Arial"/>
              <a:buNone/>
              <a:defRPr b="1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1803400" marR="0" rtl="0" algn="l">
              <a:lnSpc>
                <a:spcPct val="90000"/>
              </a:lnSpc>
              <a:spcBef>
                <a:spcPts val="300"/>
              </a:spcBef>
              <a:buClr>
                <a:schemeClr val="dk1"/>
              </a:buClr>
              <a:buFont typeface="Arial"/>
              <a:buNone/>
              <a:defRPr b="1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2057400" marR="0" rtl="0" algn="l">
              <a:lnSpc>
                <a:spcPct val="90000"/>
              </a:lnSpc>
              <a:spcBef>
                <a:spcPts val="300"/>
              </a:spcBef>
              <a:buClr>
                <a:schemeClr val="dk1"/>
              </a:buClr>
              <a:buFont typeface="Arial"/>
              <a:buNone/>
              <a:defRPr b="1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8" name="Shape 28"/>
          <p:cNvSpPr txBox="1"/>
          <p:nvPr>
            <p:ph idx="2" type="body"/>
          </p:nvPr>
        </p:nvSpPr>
        <p:spPr>
          <a:xfrm>
            <a:off x="298174" y="1186741"/>
            <a:ext cx="4198800" cy="361950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rIns="68575" wrap="square" tIns="68575"/>
          <a:lstStyle>
            <a:lvl1pPr indent="-25400" lvl="0" marL="127000" marR="0" rtl="0" algn="l">
              <a:lnSpc>
                <a:spcPct val="90000"/>
              </a:lnSpc>
              <a:spcBef>
                <a:spcPts val="600"/>
              </a:spcBef>
              <a:buClr>
                <a:schemeClr val="lt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" lvl="1" marL="381000" marR="0" rtl="0" algn="l">
              <a:lnSpc>
                <a:spcPct val="90000"/>
              </a:lnSpc>
              <a:spcBef>
                <a:spcPts val="300"/>
              </a:spcBef>
              <a:buClr>
                <a:schemeClr val="lt1"/>
              </a:buClr>
              <a:buSzPct val="100000"/>
              <a:buFont typeface="Arial"/>
              <a:buChar char="•"/>
              <a:defRPr b="0" i="0" sz="1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63500" lvl="2" marL="647700" marR="0" rtl="0" algn="l">
              <a:lnSpc>
                <a:spcPct val="90000"/>
              </a:lnSpc>
              <a:spcBef>
                <a:spcPts val="300"/>
              </a:spcBef>
              <a:buClr>
                <a:schemeClr val="lt1"/>
              </a:buClr>
              <a:buSzPct val="100000"/>
              <a:buFont typeface="Arial"/>
              <a:buChar char="•"/>
              <a:defRPr b="0" i="0" sz="11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63500" lvl="3" marL="901700" marR="0" rtl="0" algn="l">
              <a:lnSpc>
                <a:spcPct val="90000"/>
              </a:lnSpc>
              <a:spcBef>
                <a:spcPts val="300"/>
              </a:spcBef>
              <a:buClr>
                <a:schemeClr val="lt1"/>
              </a:buClr>
              <a:buSzPct val="100000"/>
              <a:buFont typeface="Arial"/>
              <a:buChar char="•"/>
              <a:defRPr b="0" i="0" sz="1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63500" lvl="4" marL="1155700" marR="0" rtl="0" algn="l">
              <a:lnSpc>
                <a:spcPct val="90000"/>
              </a:lnSpc>
              <a:spcBef>
                <a:spcPts val="300"/>
              </a:spcBef>
              <a:buClr>
                <a:schemeClr val="lt1"/>
              </a:buClr>
              <a:buSzPct val="100000"/>
              <a:buFont typeface="Arial"/>
              <a:buChar char="•"/>
              <a:defRPr b="0" i="0" sz="1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63500" lvl="5" marL="1409700" marR="0" rtl="0" algn="l">
              <a:lnSpc>
                <a:spcPct val="90000"/>
              </a:lnSpc>
              <a:spcBef>
                <a:spcPts val="3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63500" lvl="6" marL="1676400" marR="0" rtl="0" algn="l">
              <a:lnSpc>
                <a:spcPct val="90000"/>
              </a:lnSpc>
              <a:spcBef>
                <a:spcPts val="3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63500" lvl="7" marL="1930400" marR="0" rtl="0" algn="l">
              <a:lnSpc>
                <a:spcPct val="90000"/>
              </a:lnSpc>
              <a:spcBef>
                <a:spcPts val="3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63500" lvl="8" marL="2184400" marR="0" rtl="0" algn="l">
              <a:lnSpc>
                <a:spcPct val="90000"/>
              </a:lnSpc>
              <a:spcBef>
                <a:spcPts val="3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9" name="Shape 29"/>
          <p:cNvSpPr txBox="1"/>
          <p:nvPr>
            <p:ph idx="3" type="body"/>
          </p:nvPr>
        </p:nvSpPr>
        <p:spPr>
          <a:xfrm>
            <a:off x="4646454" y="750405"/>
            <a:ext cx="4202400" cy="367500"/>
          </a:xfrm>
          <a:prstGeom prst="rect">
            <a:avLst/>
          </a:prstGeom>
          <a:noFill/>
          <a:ln>
            <a:noFill/>
          </a:ln>
        </p:spPr>
        <p:txBody>
          <a:bodyPr anchorCtr="0" anchor="b" bIns="68575" lIns="68575" rIns="68575" wrap="square" tIns="68575"/>
          <a:lstStyle>
            <a:lvl1pPr indent="0" lvl="0" marL="0" marR="0" rtl="0" algn="ctr">
              <a:lnSpc>
                <a:spcPct val="90000"/>
              </a:lnSpc>
              <a:spcBef>
                <a:spcPts val="600"/>
              </a:spcBef>
              <a:buClr>
                <a:schemeClr val="lt1"/>
              </a:buClr>
              <a:buFont typeface="Arial"/>
              <a:buNone/>
              <a:defRPr b="1" i="0" sz="16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254000" marR="0" rtl="0" algn="l">
              <a:lnSpc>
                <a:spcPct val="90000"/>
              </a:lnSpc>
              <a:spcBef>
                <a:spcPts val="300"/>
              </a:spcBef>
              <a:buClr>
                <a:schemeClr val="lt1"/>
              </a:buClr>
              <a:buFont typeface="Arial"/>
              <a:buNone/>
              <a:defRPr b="1" i="0" sz="11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520700" marR="0" rtl="0" algn="l">
              <a:lnSpc>
                <a:spcPct val="90000"/>
              </a:lnSpc>
              <a:spcBef>
                <a:spcPts val="300"/>
              </a:spcBef>
              <a:buClr>
                <a:schemeClr val="lt1"/>
              </a:buClr>
              <a:buFont typeface="Arial"/>
              <a:buNone/>
              <a:defRPr b="1" i="0" sz="1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774700" marR="0" rtl="0" algn="l">
              <a:lnSpc>
                <a:spcPct val="90000"/>
              </a:lnSpc>
              <a:spcBef>
                <a:spcPts val="300"/>
              </a:spcBef>
              <a:buClr>
                <a:schemeClr val="lt1"/>
              </a:buClr>
              <a:buFont typeface="Arial"/>
              <a:buNone/>
              <a:defRPr b="1" i="0" sz="9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028700" marR="0" rtl="0" algn="l">
              <a:lnSpc>
                <a:spcPct val="90000"/>
              </a:lnSpc>
              <a:spcBef>
                <a:spcPts val="300"/>
              </a:spcBef>
              <a:buClr>
                <a:schemeClr val="lt1"/>
              </a:buClr>
              <a:buFont typeface="Arial"/>
              <a:buNone/>
              <a:defRPr b="1" i="0" sz="9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1282700" marR="0" rtl="0" algn="l">
              <a:lnSpc>
                <a:spcPct val="90000"/>
              </a:lnSpc>
              <a:spcBef>
                <a:spcPts val="300"/>
              </a:spcBef>
              <a:buClr>
                <a:schemeClr val="dk1"/>
              </a:buClr>
              <a:buFont typeface="Arial"/>
              <a:buNone/>
              <a:defRPr b="1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1549400" marR="0" rtl="0" algn="l">
              <a:lnSpc>
                <a:spcPct val="90000"/>
              </a:lnSpc>
              <a:spcBef>
                <a:spcPts val="300"/>
              </a:spcBef>
              <a:buClr>
                <a:schemeClr val="dk1"/>
              </a:buClr>
              <a:buFont typeface="Arial"/>
              <a:buNone/>
              <a:defRPr b="1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1803400" marR="0" rtl="0" algn="l">
              <a:lnSpc>
                <a:spcPct val="90000"/>
              </a:lnSpc>
              <a:spcBef>
                <a:spcPts val="300"/>
              </a:spcBef>
              <a:buClr>
                <a:schemeClr val="dk1"/>
              </a:buClr>
              <a:buFont typeface="Arial"/>
              <a:buNone/>
              <a:defRPr b="1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2057400" marR="0" rtl="0" algn="l">
              <a:lnSpc>
                <a:spcPct val="90000"/>
              </a:lnSpc>
              <a:spcBef>
                <a:spcPts val="300"/>
              </a:spcBef>
              <a:buClr>
                <a:schemeClr val="dk1"/>
              </a:buClr>
              <a:buFont typeface="Arial"/>
              <a:buNone/>
              <a:defRPr b="1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0" name="Shape 30"/>
          <p:cNvSpPr txBox="1"/>
          <p:nvPr>
            <p:ph idx="4" type="body"/>
          </p:nvPr>
        </p:nvSpPr>
        <p:spPr>
          <a:xfrm>
            <a:off x="4649908" y="1186742"/>
            <a:ext cx="4198800" cy="361950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rIns="68575" wrap="square" tIns="68575"/>
          <a:lstStyle>
            <a:lvl1pPr indent="-25400" lvl="0" marL="127000" marR="0" rtl="0" algn="l">
              <a:lnSpc>
                <a:spcPct val="90000"/>
              </a:lnSpc>
              <a:spcBef>
                <a:spcPts val="600"/>
              </a:spcBef>
              <a:buClr>
                <a:schemeClr val="lt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" lvl="1" marL="381000" marR="0" rtl="0" algn="l">
              <a:lnSpc>
                <a:spcPct val="90000"/>
              </a:lnSpc>
              <a:spcBef>
                <a:spcPts val="300"/>
              </a:spcBef>
              <a:buClr>
                <a:schemeClr val="lt1"/>
              </a:buClr>
              <a:buSzPct val="100000"/>
              <a:buFont typeface="Arial"/>
              <a:buChar char="•"/>
              <a:defRPr b="0" i="0" sz="1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63500" lvl="2" marL="647700" marR="0" rtl="0" algn="l">
              <a:lnSpc>
                <a:spcPct val="90000"/>
              </a:lnSpc>
              <a:spcBef>
                <a:spcPts val="300"/>
              </a:spcBef>
              <a:buClr>
                <a:schemeClr val="lt1"/>
              </a:buClr>
              <a:buSzPct val="100000"/>
              <a:buFont typeface="Arial"/>
              <a:buChar char="•"/>
              <a:defRPr b="0" i="0" sz="11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63500" lvl="3" marL="901700" marR="0" rtl="0" algn="l">
              <a:lnSpc>
                <a:spcPct val="90000"/>
              </a:lnSpc>
              <a:spcBef>
                <a:spcPts val="300"/>
              </a:spcBef>
              <a:buClr>
                <a:schemeClr val="lt1"/>
              </a:buClr>
              <a:buSzPct val="100000"/>
              <a:buFont typeface="Arial"/>
              <a:buChar char="•"/>
              <a:defRPr b="0" i="0" sz="1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63500" lvl="4" marL="1155700" marR="0" rtl="0" algn="l">
              <a:lnSpc>
                <a:spcPct val="90000"/>
              </a:lnSpc>
              <a:spcBef>
                <a:spcPts val="300"/>
              </a:spcBef>
              <a:buClr>
                <a:schemeClr val="lt1"/>
              </a:buClr>
              <a:buSzPct val="100000"/>
              <a:buFont typeface="Arial"/>
              <a:buChar char="•"/>
              <a:defRPr b="0" i="0" sz="1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63500" lvl="5" marL="1409700" marR="0" rtl="0" algn="l">
              <a:lnSpc>
                <a:spcPct val="90000"/>
              </a:lnSpc>
              <a:spcBef>
                <a:spcPts val="3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63500" lvl="6" marL="1676400" marR="0" rtl="0" algn="l">
              <a:lnSpc>
                <a:spcPct val="90000"/>
              </a:lnSpc>
              <a:spcBef>
                <a:spcPts val="3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63500" lvl="7" marL="1930400" marR="0" rtl="0" algn="l">
              <a:lnSpc>
                <a:spcPct val="90000"/>
              </a:lnSpc>
              <a:spcBef>
                <a:spcPts val="3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63500" lvl="8" marL="2184400" marR="0" rtl="0" algn="l">
              <a:lnSpc>
                <a:spcPct val="90000"/>
              </a:lnSpc>
              <a:spcBef>
                <a:spcPts val="3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cxnSp>
        <p:nvCxnSpPr>
          <p:cNvPr id="31" name="Shape 31"/>
          <p:cNvCxnSpPr/>
          <p:nvPr/>
        </p:nvCxnSpPr>
        <p:spPr>
          <a:xfrm>
            <a:off x="163997" y="730526"/>
            <a:ext cx="8814900" cy="0"/>
          </a:xfrm>
          <a:prstGeom prst="straightConnector1">
            <a:avLst/>
          </a:prstGeom>
          <a:noFill/>
          <a:ln cap="flat" cmpd="sng" w="9525">
            <a:solidFill>
              <a:srgbClr val="BFBFBF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32" name="Shape 32"/>
          <p:cNvCxnSpPr/>
          <p:nvPr/>
        </p:nvCxnSpPr>
        <p:spPr>
          <a:xfrm>
            <a:off x="4571353" y="730526"/>
            <a:ext cx="600" cy="4036800"/>
          </a:xfrm>
          <a:prstGeom prst="straightConnector1">
            <a:avLst/>
          </a:prstGeom>
          <a:noFill/>
          <a:ln cap="flat" cmpd="sng" w="9525">
            <a:solidFill>
              <a:srgbClr val="BFBFBF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33" name="Shape 33"/>
          <p:cNvCxnSpPr/>
          <p:nvPr/>
        </p:nvCxnSpPr>
        <p:spPr>
          <a:xfrm>
            <a:off x="163996" y="1128091"/>
            <a:ext cx="8814900" cy="0"/>
          </a:xfrm>
          <a:prstGeom prst="straightConnector1">
            <a:avLst/>
          </a:prstGeom>
          <a:noFill/>
          <a:ln cap="flat" cmpd="sng" w="9525">
            <a:solidFill>
              <a:srgbClr val="BFBFBF"/>
            </a:solidFill>
            <a:prstDash val="solid"/>
            <a:miter lim="800000"/>
            <a:headEnd len="med" w="med" type="none"/>
            <a:tailEnd len="med" w="med" type="none"/>
          </a:ln>
        </p:spPr>
      </p:cxnSp>
      <p:sp>
        <p:nvSpPr>
          <p:cNvPr id="34" name="Shape 34"/>
          <p:cNvSpPr txBox="1"/>
          <p:nvPr>
            <p:ph type="title"/>
          </p:nvPr>
        </p:nvSpPr>
        <p:spPr>
          <a:xfrm>
            <a:off x="1132522" y="185381"/>
            <a:ext cx="8011500" cy="470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rIns="68575" wrap="square" tIns="68575"/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buClr>
                <a:schemeClr val="lt1"/>
              </a:buClr>
              <a:buFont typeface="Droid Sans"/>
              <a:buNone/>
              <a:defRPr b="1" i="0" sz="1600" u="none" cap="none" strike="noStrike">
                <a:solidFill>
                  <a:schemeClr val="lt1"/>
                </a:solidFill>
                <a:latin typeface="Droid Sans"/>
                <a:ea typeface="Droid Sans"/>
                <a:cs typeface="Droid Sans"/>
                <a:sym typeface="Droid Sans"/>
              </a:defRPr>
            </a:lvl1pPr>
            <a:lvl2pPr indent="0" lvl="1" rtl="0">
              <a:spcBef>
                <a:spcPts val="0"/>
              </a:spcBef>
              <a:buNone/>
              <a:defRPr sz="1400"/>
            </a:lvl2pPr>
            <a:lvl3pPr indent="0" lvl="2" rtl="0">
              <a:spcBef>
                <a:spcPts val="0"/>
              </a:spcBef>
              <a:buNone/>
              <a:defRPr sz="1400"/>
            </a:lvl3pPr>
            <a:lvl4pPr indent="0" lvl="3" rtl="0">
              <a:spcBef>
                <a:spcPts val="0"/>
              </a:spcBef>
              <a:buNone/>
              <a:defRPr sz="1400"/>
            </a:lvl4pPr>
            <a:lvl5pPr indent="0" lvl="4" rtl="0">
              <a:spcBef>
                <a:spcPts val="0"/>
              </a:spcBef>
              <a:buNone/>
              <a:defRPr sz="1400"/>
            </a:lvl5pPr>
            <a:lvl6pPr indent="0" lvl="5" rtl="0">
              <a:spcBef>
                <a:spcPts val="0"/>
              </a:spcBef>
              <a:buNone/>
              <a:defRPr sz="1400"/>
            </a:lvl6pPr>
            <a:lvl7pPr indent="0" lvl="6" rtl="0">
              <a:spcBef>
                <a:spcPts val="0"/>
              </a:spcBef>
              <a:buNone/>
              <a:defRPr sz="1400"/>
            </a:lvl7pPr>
            <a:lvl8pPr indent="0" lvl="7" rtl="0">
              <a:spcBef>
                <a:spcPts val="0"/>
              </a:spcBef>
              <a:buNone/>
              <a:defRPr sz="1400"/>
            </a:lvl8pPr>
            <a:lvl9pPr indent="0" lvl="8" rtl="0">
              <a:spcBef>
                <a:spcPts val="0"/>
              </a:spcBef>
              <a:buNone/>
              <a:defRPr sz="1400"/>
            </a:lvl9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titleOnly">
  <p:cSld name="Title Only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 txBox="1"/>
          <p:nvPr>
            <p:ph type="title"/>
          </p:nvPr>
        </p:nvSpPr>
        <p:spPr>
          <a:xfrm>
            <a:off x="1132522" y="185381"/>
            <a:ext cx="8011500" cy="470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rIns="68575" wrap="square" tIns="68575"/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buClr>
                <a:schemeClr val="lt1"/>
              </a:buClr>
              <a:buFont typeface="Droid Sans"/>
              <a:buNone/>
              <a:defRPr b="1" i="0" sz="1600" u="none" cap="none" strike="noStrike">
                <a:solidFill>
                  <a:schemeClr val="lt1"/>
                </a:solidFill>
                <a:latin typeface="Droid Sans"/>
                <a:ea typeface="Droid Sans"/>
                <a:cs typeface="Droid Sans"/>
                <a:sym typeface="Droid Sans"/>
              </a:defRPr>
            </a:lvl1pPr>
            <a:lvl2pPr indent="0" lvl="1" rtl="0">
              <a:spcBef>
                <a:spcPts val="0"/>
              </a:spcBef>
              <a:buNone/>
              <a:defRPr sz="1400"/>
            </a:lvl2pPr>
            <a:lvl3pPr indent="0" lvl="2" rtl="0">
              <a:spcBef>
                <a:spcPts val="0"/>
              </a:spcBef>
              <a:buNone/>
              <a:defRPr sz="1400"/>
            </a:lvl3pPr>
            <a:lvl4pPr indent="0" lvl="3" rtl="0">
              <a:spcBef>
                <a:spcPts val="0"/>
              </a:spcBef>
              <a:buNone/>
              <a:defRPr sz="1400"/>
            </a:lvl4pPr>
            <a:lvl5pPr indent="0" lvl="4" rtl="0">
              <a:spcBef>
                <a:spcPts val="0"/>
              </a:spcBef>
              <a:buNone/>
              <a:defRPr sz="1400"/>
            </a:lvl5pPr>
            <a:lvl6pPr indent="0" lvl="5" rtl="0">
              <a:spcBef>
                <a:spcPts val="0"/>
              </a:spcBef>
              <a:buNone/>
              <a:defRPr sz="1400"/>
            </a:lvl6pPr>
            <a:lvl7pPr indent="0" lvl="6" rtl="0">
              <a:spcBef>
                <a:spcPts val="0"/>
              </a:spcBef>
              <a:buNone/>
              <a:defRPr sz="1400"/>
            </a:lvl7pPr>
            <a:lvl8pPr indent="0" lvl="7" rtl="0">
              <a:spcBef>
                <a:spcPts val="0"/>
              </a:spcBef>
              <a:buNone/>
              <a:defRPr sz="1400"/>
            </a:lvl8pPr>
            <a:lvl9pPr indent="0" lvl="8" rtl="0">
              <a:spcBef>
                <a:spcPts val="0"/>
              </a:spcBef>
              <a:buNone/>
              <a:defRPr sz="1400"/>
            </a:lvl9pPr>
          </a:lstStyle>
          <a:p/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blank">
  <p:cSld name="Blank"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objTx">
  <p:cSld name="Content with Caption"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Shape 39"/>
          <p:cNvSpPr txBox="1"/>
          <p:nvPr>
            <p:ph type="title"/>
          </p:nvPr>
        </p:nvSpPr>
        <p:spPr>
          <a:xfrm>
            <a:off x="282908" y="714039"/>
            <a:ext cx="2949000" cy="1200300"/>
          </a:xfrm>
          <a:prstGeom prst="rect">
            <a:avLst/>
          </a:prstGeom>
          <a:noFill/>
          <a:ln>
            <a:noFill/>
          </a:ln>
        </p:spPr>
        <p:txBody>
          <a:bodyPr anchorCtr="0" anchor="b" bIns="68575" lIns="68575" rIns="68575" wrap="square" tIns="68575"/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buClr>
                <a:schemeClr val="lt1"/>
              </a:buClr>
              <a:buFont typeface="Droid Sans"/>
              <a:buNone/>
              <a:defRPr b="1" i="0" sz="1800" u="none" cap="none" strike="noStrike">
                <a:solidFill>
                  <a:schemeClr val="lt1"/>
                </a:solidFill>
                <a:latin typeface="Droid Sans"/>
                <a:ea typeface="Droid Sans"/>
                <a:cs typeface="Droid Sans"/>
                <a:sym typeface="Droid Sans"/>
              </a:defRPr>
            </a:lvl1pPr>
            <a:lvl2pPr indent="0" lvl="1" rtl="0">
              <a:spcBef>
                <a:spcPts val="0"/>
              </a:spcBef>
              <a:buNone/>
              <a:defRPr sz="1400"/>
            </a:lvl2pPr>
            <a:lvl3pPr indent="0" lvl="2" rtl="0">
              <a:spcBef>
                <a:spcPts val="0"/>
              </a:spcBef>
              <a:buNone/>
              <a:defRPr sz="1400"/>
            </a:lvl3pPr>
            <a:lvl4pPr indent="0" lvl="3" rtl="0">
              <a:spcBef>
                <a:spcPts val="0"/>
              </a:spcBef>
              <a:buNone/>
              <a:defRPr sz="1400"/>
            </a:lvl4pPr>
            <a:lvl5pPr indent="0" lvl="4" rtl="0">
              <a:spcBef>
                <a:spcPts val="0"/>
              </a:spcBef>
              <a:buNone/>
              <a:defRPr sz="1400"/>
            </a:lvl5pPr>
            <a:lvl6pPr indent="0" lvl="5" rtl="0">
              <a:spcBef>
                <a:spcPts val="0"/>
              </a:spcBef>
              <a:buNone/>
              <a:defRPr sz="1400"/>
            </a:lvl6pPr>
            <a:lvl7pPr indent="0" lvl="6" rtl="0">
              <a:spcBef>
                <a:spcPts val="0"/>
              </a:spcBef>
              <a:buNone/>
              <a:defRPr sz="1400"/>
            </a:lvl7pPr>
            <a:lvl8pPr indent="0" lvl="7" rtl="0">
              <a:spcBef>
                <a:spcPts val="0"/>
              </a:spcBef>
              <a:buNone/>
              <a:defRPr sz="1400"/>
            </a:lvl8pPr>
            <a:lvl9pPr indent="0" lvl="8" rtl="0">
              <a:spcBef>
                <a:spcPts val="0"/>
              </a:spcBef>
              <a:buNone/>
              <a:defRPr sz="1400"/>
            </a:lvl9pPr>
          </a:lstStyle>
          <a:p/>
        </p:txBody>
      </p:sp>
      <p:sp>
        <p:nvSpPr>
          <p:cNvPr id="40" name="Shape 40"/>
          <p:cNvSpPr txBox="1"/>
          <p:nvPr>
            <p:ph idx="1" type="body"/>
          </p:nvPr>
        </p:nvSpPr>
        <p:spPr>
          <a:xfrm>
            <a:off x="3540458" y="714040"/>
            <a:ext cx="5318700" cy="405300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rIns="68575" wrap="square" tIns="68575"/>
          <a:lstStyle>
            <a:lvl1pPr indent="-12700" lvl="0" marL="127000" marR="0" rtl="0" algn="l">
              <a:lnSpc>
                <a:spcPct val="90000"/>
              </a:lnSpc>
              <a:spcBef>
                <a:spcPts val="600"/>
              </a:spcBef>
              <a:buClr>
                <a:schemeClr val="lt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5400" lvl="1" marL="381000" marR="0" rtl="0" algn="l">
              <a:lnSpc>
                <a:spcPct val="90000"/>
              </a:lnSpc>
              <a:spcBef>
                <a:spcPts val="300"/>
              </a:spcBef>
              <a:buClr>
                <a:schemeClr val="lt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50800" lvl="2" marL="647700" marR="0" rtl="0" algn="l">
              <a:lnSpc>
                <a:spcPct val="90000"/>
              </a:lnSpc>
              <a:spcBef>
                <a:spcPts val="300"/>
              </a:spcBef>
              <a:buClr>
                <a:schemeClr val="lt1"/>
              </a:buClr>
              <a:buSzPct val="100000"/>
              <a:buFont typeface="Arial"/>
              <a:buChar char="•"/>
              <a:defRPr b="0" i="0" sz="1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63500" lvl="3" marL="901700" marR="0" rtl="0" algn="l">
              <a:lnSpc>
                <a:spcPct val="90000"/>
              </a:lnSpc>
              <a:spcBef>
                <a:spcPts val="300"/>
              </a:spcBef>
              <a:buClr>
                <a:schemeClr val="lt1"/>
              </a:buClr>
              <a:buSzPct val="100000"/>
              <a:buFont typeface="Arial"/>
              <a:buChar char="•"/>
              <a:defRPr b="0" i="0" sz="11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50800" lvl="4" marL="1155700" marR="0" rtl="0" algn="l">
              <a:lnSpc>
                <a:spcPct val="90000"/>
              </a:lnSpc>
              <a:spcBef>
                <a:spcPts val="300"/>
              </a:spcBef>
              <a:buClr>
                <a:schemeClr val="lt1"/>
              </a:buClr>
              <a:buSzPct val="100000"/>
              <a:buFont typeface="Arial"/>
              <a:buChar char="•"/>
              <a:defRPr b="0" i="0" sz="11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50800" lvl="5" marL="1409700" marR="0" rtl="0" algn="l">
              <a:lnSpc>
                <a:spcPct val="90000"/>
              </a:lnSpc>
              <a:spcBef>
                <a:spcPts val="3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63500" lvl="6" marL="1676400" marR="0" rtl="0" algn="l">
              <a:lnSpc>
                <a:spcPct val="90000"/>
              </a:lnSpc>
              <a:spcBef>
                <a:spcPts val="3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63500" lvl="7" marL="1930400" marR="0" rtl="0" algn="l">
              <a:lnSpc>
                <a:spcPct val="90000"/>
              </a:lnSpc>
              <a:spcBef>
                <a:spcPts val="3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50800" lvl="8" marL="2184400" marR="0" rtl="0" algn="l">
              <a:lnSpc>
                <a:spcPct val="90000"/>
              </a:lnSpc>
              <a:spcBef>
                <a:spcPts val="3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1" name="Shape 41"/>
          <p:cNvSpPr txBox="1"/>
          <p:nvPr>
            <p:ph idx="2" type="body"/>
          </p:nvPr>
        </p:nvSpPr>
        <p:spPr>
          <a:xfrm>
            <a:off x="282908" y="1914189"/>
            <a:ext cx="2949000" cy="285870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rIns="68575" wrap="square" tIns="68575"/>
          <a:lstStyle>
            <a:lvl1pPr indent="0" lvl="0" marL="0" marR="0" rtl="0" algn="l">
              <a:lnSpc>
                <a:spcPct val="90000"/>
              </a:lnSpc>
              <a:spcBef>
                <a:spcPts val="600"/>
              </a:spcBef>
              <a:buClr>
                <a:schemeClr val="lt1"/>
              </a:buClr>
              <a:buFont typeface="Arial"/>
              <a:buNone/>
              <a:defRPr b="0" i="0" sz="9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254000" marR="0" rtl="0" algn="l">
              <a:lnSpc>
                <a:spcPct val="90000"/>
              </a:lnSpc>
              <a:spcBef>
                <a:spcPts val="300"/>
              </a:spcBef>
              <a:buClr>
                <a:schemeClr val="lt1"/>
              </a:buClr>
              <a:buFont typeface="Arial"/>
              <a:buNone/>
              <a:defRPr b="0" i="0" sz="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520700" marR="0" rtl="0" algn="l">
              <a:lnSpc>
                <a:spcPct val="90000"/>
              </a:lnSpc>
              <a:spcBef>
                <a:spcPts val="300"/>
              </a:spcBef>
              <a:buClr>
                <a:schemeClr val="lt1"/>
              </a:buClr>
              <a:buFont typeface="Arial"/>
              <a:buNone/>
              <a:defRPr b="0" i="0" sz="7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774700" marR="0" rtl="0" algn="l">
              <a:lnSpc>
                <a:spcPct val="90000"/>
              </a:lnSpc>
              <a:spcBef>
                <a:spcPts val="300"/>
              </a:spcBef>
              <a:buClr>
                <a:schemeClr val="lt1"/>
              </a:buClr>
              <a:buFont typeface="Arial"/>
              <a:buNone/>
              <a:defRPr b="0" i="0" sz="6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028700" marR="0" rtl="0" algn="l">
              <a:lnSpc>
                <a:spcPct val="90000"/>
              </a:lnSpc>
              <a:spcBef>
                <a:spcPts val="300"/>
              </a:spcBef>
              <a:buClr>
                <a:schemeClr val="lt1"/>
              </a:buClr>
              <a:buFont typeface="Arial"/>
              <a:buNone/>
              <a:defRPr b="0" i="0" sz="6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1282700" marR="0" rtl="0" algn="l">
              <a:lnSpc>
                <a:spcPct val="90000"/>
              </a:lnSpc>
              <a:spcBef>
                <a:spcPts val="300"/>
              </a:spcBef>
              <a:buClr>
                <a:schemeClr val="dk1"/>
              </a:buClr>
              <a:buFont typeface="Arial"/>
              <a:buNone/>
              <a:defRPr b="0" i="0" sz="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1549400" marR="0" rtl="0" algn="l">
              <a:lnSpc>
                <a:spcPct val="90000"/>
              </a:lnSpc>
              <a:spcBef>
                <a:spcPts val="300"/>
              </a:spcBef>
              <a:buClr>
                <a:schemeClr val="dk1"/>
              </a:buClr>
              <a:buFont typeface="Arial"/>
              <a:buNone/>
              <a:defRPr b="0" i="0" sz="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1803400" marR="0" rtl="0" algn="l">
              <a:lnSpc>
                <a:spcPct val="90000"/>
              </a:lnSpc>
              <a:spcBef>
                <a:spcPts val="300"/>
              </a:spcBef>
              <a:buClr>
                <a:schemeClr val="dk1"/>
              </a:buClr>
              <a:buFont typeface="Arial"/>
              <a:buNone/>
              <a:defRPr b="0" i="0" sz="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2057400" marR="0" rtl="0" algn="l">
              <a:lnSpc>
                <a:spcPct val="90000"/>
              </a:lnSpc>
              <a:spcBef>
                <a:spcPts val="300"/>
              </a:spcBef>
              <a:buClr>
                <a:schemeClr val="dk1"/>
              </a:buClr>
              <a:buFont typeface="Arial"/>
              <a:buNone/>
              <a:defRPr b="0" i="0" sz="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picTx">
  <p:cSld name="Picture with Caption">
    <p:spTree>
      <p:nvGrpSpPr>
        <p:cNvPr id="42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Shape 43"/>
          <p:cNvSpPr txBox="1"/>
          <p:nvPr>
            <p:ph type="title"/>
          </p:nvPr>
        </p:nvSpPr>
        <p:spPr>
          <a:xfrm>
            <a:off x="323249" y="740569"/>
            <a:ext cx="2949000" cy="1200300"/>
          </a:xfrm>
          <a:prstGeom prst="rect">
            <a:avLst/>
          </a:prstGeom>
          <a:noFill/>
          <a:ln>
            <a:noFill/>
          </a:ln>
        </p:spPr>
        <p:txBody>
          <a:bodyPr anchorCtr="0" anchor="b" bIns="68575" lIns="68575" rIns="68575" wrap="square" tIns="68575"/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buClr>
                <a:schemeClr val="lt1"/>
              </a:buClr>
              <a:buFont typeface="Droid Sans"/>
              <a:buNone/>
              <a:defRPr b="1" i="0" sz="1800" u="none" cap="none" strike="noStrike">
                <a:solidFill>
                  <a:schemeClr val="lt1"/>
                </a:solidFill>
                <a:latin typeface="Droid Sans"/>
                <a:ea typeface="Droid Sans"/>
                <a:cs typeface="Droid Sans"/>
                <a:sym typeface="Droid Sans"/>
              </a:defRPr>
            </a:lvl1pPr>
            <a:lvl2pPr indent="0" lvl="1" rtl="0">
              <a:spcBef>
                <a:spcPts val="0"/>
              </a:spcBef>
              <a:buNone/>
              <a:defRPr sz="1400"/>
            </a:lvl2pPr>
            <a:lvl3pPr indent="0" lvl="2" rtl="0">
              <a:spcBef>
                <a:spcPts val="0"/>
              </a:spcBef>
              <a:buNone/>
              <a:defRPr sz="1400"/>
            </a:lvl3pPr>
            <a:lvl4pPr indent="0" lvl="3" rtl="0">
              <a:spcBef>
                <a:spcPts val="0"/>
              </a:spcBef>
              <a:buNone/>
              <a:defRPr sz="1400"/>
            </a:lvl4pPr>
            <a:lvl5pPr indent="0" lvl="4" rtl="0">
              <a:spcBef>
                <a:spcPts val="0"/>
              </a:spcBef>
              <a:buNone/>
              <a:defRPr sz="1400"/>
            </a:lvl5pPr>
            <a:lvl6pPr indent="0" lvl="5" rtl="0">
              <a:spcBef>
                <a:spcPts val="0"/>
              </a:spcBef>
              <a:buNone/>
              <a:defRPr sz="1400"/>
            </a:lvl6pPr>
            <a:lvl7pPr indent="0" lvl="6" rtl="0">
              <a:spcBef>
                <a:spcPts val="0"/>
              </a:spcBef>
              <a:buNone/>
              <a:defRPr sz="1400"/>
            </a:lvl7pPr>
            <a:lvl8pPr indent="0" lvl="7" rtl="0">
              <a:spcBef>
                <a:spcPts val="0"/>
              </a:spcBef>
              <a:buNone/>
              <a:defRPr sz="1400"/>
            </a:lvl8pPr>
            <a:lvl9pPr indent="0" lvl="8" rtl="0">
              <a:spcBef>
                <a:spcPts val="0"/>
              </a:spcBef>
              <a:buNone/>
              <a:defRPr sz="1400"/>
            </a:lvl9pPr>
          </a:lstStyle>
          <a:p/>
        </p:txBody>
      </p:sp>
      <p:sp>
        <p:nvSpPr>
          <p:cNvPr id="44" name="Shape 44"/>
          <p:cNvSpPr/>
          <p:nvPr>
            <p:ph idx="2" type="pic"/>
          </p:nvPr>
        </p:nvSpPr>
        <p:spPr>
          <a:xfrm>
            <a:off x="3500116" y="740569"/>
            <a:ext cx="5326500" cy="405870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rIns="68575" wrap="square" tIns="68575"/>
          <a:lstStyle>
            <a:lvl1pPr indent="0" lvl="0" marL="0" marR="0" rtl="0" algn="l">
              <a:lnSpc>
                <a:spcPct val="90000"/>
              </a:lnSpc>
              <a:spcBef>
                <a:spcPts val="600"/>
              </a:spcBef>
              <a:buClr>
                <a:schemeClr val="lt1"/>
              </a:buClr>
              <a:buSzPct val="61111"/>
              <a:buFont typeface="Arial"/>
              <a:buNone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254000" marR="0" rtl="0" algn="l">
              <a:lnSpc>
                <a:spcPct val="90000"/>
              </a:lnSpc>
              <a:spcBef>
                <a:spcPts val="300"/>
              </a:spcBef>
              <a:buClr>
                <a:schemeClr val="lt1"/>
              </a:buClr>
              <a:buSzPct val="68750"/>
              <a:buFont typeface="Arial"/>
              <a:buNone/>
              <a:defRPr b="0" i="0" sz="16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520700" marR="0" rtl="0" algn="l">
              <a:lnSpc>
                <a:spcPct val="90000"/>
              </a:lnSpc>
              <a:spcBef>
                <a:spcPts val="300"/>
              </a:spcBef>
              <a:buClr>
                <a:schemeClr val="lt1"/>
              </a:buClr>
              <a:buSzPct val="78571"/>
              <a:buFont typeface="Arial"/>
              <a:buNone/>
              <a:defRPr b="0" i="0" sz="1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774700" marR="0" rtl="0" algn="l">
              <a:lnSpc>
                <a:spcPct val="90000"/>
              </a:lnSpc>
              <a:spcBef>
                <a:spcPts val="300"/>
              </a:spcBef>
              <a:buClr>
                <a:schemeClr val="lt1"/>
              </a:buClr>
              <a:buSzPct val="100000"/>
              <a:buFont typeface="Arial"/>
              <a:buNone/>
              <a:defRPr b="0" i="0" sz="11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028700" marR="0" rtl="0" algn="l">
              <a:lnSpc>
                <a:spcPct val="90000"/>
              </a:lnSpc>
              <a:spcBef>
                <a:spcPts val="300"/>
              </a:spcBef>
              <a:buClr>
                <a:schemeClr val="lt1"/>
              </a:buClr>
              <a:buSzPct val="100000"/>
              <a:buFont typeface="Arial"/>
              <a:buNone/>
              <a:defRPr b="0" i="0" sz="11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1282700" marR="0" rtl="0" algn="l">
              <a:lnSpc>
                <a:spcPct val="90000"/>
              </a:lnSpc>
              <a:spcBef>
                <a:spcPts val="300"/>
              </a:spcBef>
              <a:buClr>
                <a:schemeClr val="dk1"/>
              </a:buClr>
              <a:buSzPct val="100000"/>
              <a:buFont typeface="Arial"/>
              <a:buNone/>
              <a:defRPr b="0" i="0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1549400" marR="0" rtl="0" algn="l">
              <a:lnSpc>
                <a:spcPct val="90000"/>
              </a:lnSpc>
              <a:spcBef>
                <a:spcPts val="300"/>
              </a:spcBef>
              <a:buClr>
                <a:schemeClr val="dk1"/>
              </a:buClr>
              <a:buSzPct val="100000"/>
              <a:buFont typeface="Arial"/>
              <a:buNone/>
              <a:defRPr b="0" i="0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1803400" marR="0" rtl="0" algn="l">
              <a:lnSpc>
                <a:spcPct val="90000"/>
              </a:lnSpc>
              <a:spcBef>
                <a:spcPts val="300"/>
              </a:spcBef>
              <a:buClr>
                <a:schemeClr val="dk1"/>
              </a:buClr>
              <a:buSzPct val="100000"/>
              <a:buFont typeface="Arial"/>
              <a:buNone/>
              <a:defRPr b="0" i="0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2057400" marR="0" rtl="0" algn="l">
              <a:lnSpc>
                <a:spcPct val="90000"/>
              </a:lnSpc>
              <a:spcBef>
                <a:spcPts val="300"/>
              </a:spcBef>
              <a:buClr>
                <a:schemeClr val="dk1"/>
              </a:buClr>
              <a:buSzPct val="100000"/>
              <a:buFont typeface="Arial"/>
              <a:buNone/>
              <a:defRPr b="0" i="0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5" name="Shape 45"/>
          <p:cNvSpPr txBox="1"/>
          <p:nvPr>
            <p:ph idx="1" type="body"/>
          </p:nvPr>
        </p:nvSpPr>
        <p:spPr>
          <a:xfrm>
            <a:off x="323249" y="1940719"/>
            <a:ext cx="2949000" cy="285870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rIns="68575" wrap="square" tIns="68575"/>
          <a:lstStyle>
            <a:lvl1pPr indent="0" lvl="0" marL="0" marR="0" rtl="0" algn="l">
              <a:lnSpc>
                <a:spcPct val="90000"/>
              </a:lnSpc>
              <a:spcBef>
                <a:spcPts val="600"/>
              </a:spcBef>
              <a:buClr>
                <a:schemeClr val="lt1"/>
              </a:buClr>
              <a:buFont typeface="Arial"/>
              <a:buNone/>
              <a:defRPr b="0" i="0" sz="9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254000" marR="0" rtl="0" algn="l">
              <a:lnSpc>
                <a:spcPct val="90000"/>
              </a:lnSpc>
              <a:spcBef>
                <a:spcPts val="300"/>
              </a:spcBef>
              <a:buClr>
                <a:schemeClr val="lt1"/>
              </a:buClr>
              <a:buFont typeface="Arial"/>
              <a:buNone/>
              <a:defRPr b="0" i="0" sz="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520700" marR="0" rtl="0" algn="l">
              <a:lnSpc>
                <a:spcPct val="90000"/>
              </a:lnSpc>
              <a:spcBef>
                <a:spcPts val="300"/>
              </a:spcBef>
              <a:buClr>
                <a:schemeClr val="lt1"/>
              </a:buClr>
              <a:buFont typeface="Arial"/>
              <a:buNone/>
              <a:defRPr b="0" i="0" sz="7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774700" marR="0" rtl="0" algn="l">
              <a:lnSpc>
                <a:spcPct val="90000"/>
              </a:lnSpc>
              <a:spcBef>
                <a:spcPts val="300"/>
              </a:spcBef>
              <a:buClr>
                <a:schemeClr val="lt1"/>
              </a:buClr>
              <a:buFont typeface="Arial"/>
              <a:buNone/>
              <a:defRPr b="0" i="0" sz="6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028700" marR="0" rtl="0" algn="l">
              <a:lnSpc>
                <a:spcPct val="90000"/>
              </a:lnSpc>
              <a:spcBef>
                <a:spcPts val="300"/>
              </a:spcBef>
              <a:buClr>
                <a:schemeClr val="lt1"/>
              </a:buClr>
              <a:buFont typeface="Arial"/>
              <a:buNone/>
              <a:defRPr b="0" i="0" sz="6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1282700" marR="0" rtl="0" algn="l">
              <a:lnSpc>
                <a:spcPct val="90000"/>
              </a:lnSpc>
              <a:spcBef>
                <a:spcPts val="300"/>
              </a:spcBef>
              <a:buClr>
                <a:schemeClr val="dk1"/>
              </a:buClr>
              <a:buFont typeface="Arial"/>
              <a:buNone/>
              <a:defRPr b="0" i="0" sz="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1549400" marR="0" rtl="0" algn="l">
              <a:lnSpc>
                <a:spcPct val="90000"/>
              </a:lnSpc>
              <a:spcBef>
                <a:spcPts val="300"/>
              </a:spcBef>
              <a:buClr>
                <a:schemeClr val="dk1"/>
              </a:buClr>
              <a:buFont typeface="Arial"/>
              <a:buNone/>
              <a:defRPr b="0" i="0" sz="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1803400" marR="0" rtl="0" algn="l">
              <a:lnSpc>
                <a:spcPct val="90000"/>
              </a:lnSpc>
              <a:spcBef>
                <a:spcPts val="300"/>
              </a:spcBef>
              <a:buClr>
                <a:schemeClr val="dk1"/>
              </a:buClr>
              <a:buFont typeface="Arial"/>
              <a:buNone/>
              <a:defRPr b="0" i="0" sz="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2057400" marR="0" rtl="0" algn="l">
              <a:lnSpc>
                <a:spcPct val="90000"/>
              </a:lnSpc>
              <a:spcBef>
                <a:spcPts val="300"/>
              </a:spcBef>
              <a:buClr>
                <a:schemeClr val="dk1"/>
              </a:buClr>
              <a:buFont typeface="Arial"/>
              <a:buNone/>
              <a:defRPr b="0" i="0" sz="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9.xml"/><Relationship Id="rId13" Type="http://schemas.openxmlformats.org/officeDocument/2006/relationships/slideLayout" Target="../slideLayouts/slideLayout12.xml"/><Relationship Id="rId12" Type="http://schemas.openxmlformats.org/officeDocument/2006/relationships/slideLayout" Target="../slideLayouts/slideLayout11.xml"/><Relationship Id="rId1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9" Type="http://schemas.openxmlformats.org/officeDocument/2006/relationships/slideLayout" Target="../slideLayouts/slideLayout8.xml"/><Relationship Id="rId14" Type="http://schemas.openxmlformats.org/officeDocument/2006/relationships/theme" Target="../theme/theme1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95959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/>
          <p:nvPr/>
        </p:nvSpPr>
        <p:spPr>
          <a:xfrm rot="5400000">
            <a:off x="4244083" y="-4244099"/>
            <a:ext cx="655800" cy="9144000"/>
          </a:xfrm>
          <a:custGeom>
            <a:pathLst>
              <a:path extrusionOk="0" h="120000" w="120000">
                <a:moveTo>
                  <a:pt x="0" y="120000"/>
                </a:moveTo>
                <a:lnTo>
                  <a:pt x="0" y="111310"/>
                </a:lnTo>
                <a:lnTo>
                  <a:pt x="0" y="105255"/>
                </a:lnTo>
                <a:lnTo>
                  <a:pt x="0" y="0"/>
                </a:lnTo>
                <a:lnTo>
                  <a:pt x="31586" y="0"/>
                </a:lnTo>
                <a:lnTo>
                  <a:pt x="31586" y="106061"/>
                </a:lnTo>
                <a:lnTo>
                  <a:pt x="117218" y="108246"/>
                </a:lnTo>
                <a:lnTo>
                  <a:pt x="120000" y="108246"/>
                </a:lnTo>
                <a:lnTo>
                  <a:pt x="120000" y="120000"/>
                </a:lnTo>
                <a:lnTo>
                  <a:pt x="31586" y="120000"/>
                </a:lnTo>
                <a:lnTo>
                  <a:pt x="31586" y="12000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ctr" bIns="51425" lIns="51425" rIns="51425" wrap="square" tIns="5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</a:pPr>
            <a:r>
              <a:t/>
            </a:r>
            <a:endParaRPr b="0" i="0" sz="1000" u="none" cap="none" strike="noStrike">
              <a:solidFill>
                <a:srgbClr val="F3F3F3"/>
              </a:solidFill>
              <a:latin typeface="Droid Sans"/>
              <a:ea typeface="Droid Sans"/>
              <a:cs typeface="Droid Sans"/>
              <a:sym typeface="Droid Sans"/>
            </a:endParaRPr>
          </a:p>
        </p:txBody>
      </p:sp>
      <p:sp>
        <p:nvSpPr>
          <p:cNvPr id="7" name="Shape 7"/>
          <p:cNvSpPr txBox="1"/>
          <p:nvPr>
            <p:ph type="title"/>
          </p:nvPr>
        </p:nvSpPr>
        <p:spPr>
          <a:xfrm>
            <a:off x="1132522" y="185381"/>
            <a:ext cx="8011500" cy="470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rIns="68575" wrap="square" tIns="68575"/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buClr>
                <a:schemeClr val="lt1"/>
              </a:buClr>
              <a:buSzPct val="68750"/>
              <a:buFont typeface="Droid Sans"/>
              <a:buNone/>
              <a:defRPr b="1" i="0" sz="1600" u="none" cap="none" strike="noStrike">
                <a:solidFill>
                  <a:schemeClr val="lt1"/>
                </a:solidFill>
                <a:latin typeface="Droid Sans"/>
                <a:ea typeface="Droid Sans"/>
                <a:cs typeface="Droid Sans"/>
                <a:sym typeface="Droid Sans"/>
              </a:defRPr>
            </a:lvl1pPr>
            <a:lvl2pPr indent="0" lvl="1" rtl="0">
              <a:spcBef>
                <a:spcPts val="0"/>
              </a:spcBef>
              <a:buSzPct val="78571"/>
              <a:buNone/>
              <a:defRPr sz="1400"/>
            </a:lvl2pPr>
            <a:lvl3pPr indent="0" lvl="2" rtl="0">
              <a:spcBef>
                <a:spcPts val="0"/>
              </a:spcBef>
              <a:buSzPct val="78571"/>
              <a:buNone/>
              <a:defRPr sz="1400"/>
            </a:lvl3pPr>
            <a:lvl4pPr indent="0" lvl="3" rtl="0">
              <a:spcBef>
                <a:spcPts val="0"/>
              </a:spcBef>
              <a:buSzPct val="78571"/>
              <a:buNone/>
              <a:defRPr sz="1400"/>
            </a:lvl4pPr>
            <a:lvl5pPr indent="0" lvl="4" rtl="0">
              <a:spcBef>
                <a:spcPts val="0"/>
              </a:spcBef>
              <a:buSzPct val="78571"/>
              <a:buNone/>
              <a:defRPr sz="1400"/>
            </a:lvl5pPr>
            <a:lvl6pPr indent="0" lvl="5" rtl="0">
              <a:spcBef>
                <a:spcPts val="0"/>
              </a:spcBef>
              <a:buSzPct val="78571"/>
              <a:buNone/>
              <a:defRPr sz="1400"/>
            </a:lvl6pPr>
            <a:lvl7pPr indent="0" lvl="6" rtl="0">
              <a:spcBef>
                <a:spcPts val="0"/>
              </a:spcBef>
              <a:buSzPct val="78571"/>
              <a:buNone/>
              <a:defRPr sz="1400"/>
            </a:lvl7pPr>
            <a:lvl8pPr indent="0" lvl="7" rtl="0">
              <a:spcBef>
                <a:spcPts val="0"/>
              </a:spcBef>
              <a:buSzPct val="78571"/>
              <a:buNone/>
              <a:defRPr sz="1400"/>
            </a:lvl8pPr>
            <a:lvl9pPr indent="0" lvl="8" rtl="0">
              <a:spcBef>
                <a:spcPts val="0"/>
              </a:spcBef>
              <a:buSzPct val="78571"/>
              <a:buNone/>
              <a:defRPr sz="1400"/>
            </a:lvl9pPr>
          </a:lstStyle>
          <a:p/>
        </p:txBody>
      </p:sp>
      <p:sp>
        <p:nvSpPr>
          <p:cNvPr id="8" name="Shape 8"/>
          <p:cNvSpPr txBox="1"/>
          <p:nvPr>
            <p:ph idx="1" type="body"/>
          </p:nvPr>
        </p:nvSpPr>
        <p:spPr>
          <a:xfrm>
            <a:off x="171451" y="787165"/>
            <a:ext cx="8732100" cy="395310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rIns="68575" wrap="square" tIns="68575"/>
          <a:lstStyle>
            <a:lvl1pPr indent="-25400" lvl="0" marL="127000" marR="0" rtl="0" algn="l">
              <a:lnSpc>
                <a:spcPct val="90000"/>
              </a:lnSpc>
              <a:spcBef>
                <a:spcPts val="600"/>
              </a:spcBef>
              <a:buClr>
                <a:schemeClr val="lt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" lvl="1" marL="381000" marR="0" rtl="0" algn="l">
              <a:lnSpc>
                <a:spcPct val="90000"/>
              </a:lnSpc>
              <a:spcBef>
                <a:spcPts val="300"/>
              </a:spcBef>
              <a:buClr>
                <a:schemeClr val="lt1"/>
              </a:buClr>
              <a:buSzPct val="100000"/>
              <a:buFont typeface="Arial"/>
              <a:buChar char="•"/>
              <a:defRPr b="0" i="0" sz="1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63500" lvl="2" marL="647700" marR="0" rtl="0" algn="l">
              <a:lnSpc>
                <a:spcPct val="90000"/>
              </a:lnSpc>
              <a:spcBef>
                <a:spcPts val="300"/>
              </a:spcBef>
              <a:buClr>
                <a:schemeClr val="lt1"/>
              </a:buClr>
              <a:buSzPct val="100000"/>
              <a:buFont typeface="Arial"/>
              <a:buChar char="•"/>
              <a:defRPr b="0" i="0" sz="11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63500" lvl="3" marL="901700" marR="0" rtl="0" algn="l">
              <a:lnSpc>
                <a:spcPct val="90000"/>
              </a:lnSpc>
              <a:spcBef>
                <a:spcPts val="300"/>
              </a:spcBef>
              <a:buClr>
                <a:schemeClr val="lt1"/>
              </a:buClr>
              <a:buSzPct val="100000"/>
              <a:buFont typeface="Arial"/>
              <a:buChar char="•"/>
              <a:defRPr b="0" i="0" sz="1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63500" lvl="4" marL="1155700" marR="0" rtl="0" algn="l">
              <a:lnSpc>
                <a:spcPct val="90000"/>
              </a:lnSpc>
              <a:spcBef>
                <a:spcPts val="300"/>
              </a:spcBef>
              <a:buClr>
                <a:schemeClr val="lt1"/>
              </a:buClr>
              <a:buSzPct val="100000"/>
              <a:buFont typeface="Arial"/>
              <a:buChar char="•"/>
              <a:defRPr b="0" i="0" sz="1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63500" lvl="5" marL="1409700" marR="0" rtl="0" algn="l">
              <a:lnSpc>
                <a:spcPct val="90000"/>
              </a:lnSpc>
              <a:spcBef>
                <a:spcPts val="3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63500" lvl="6" marL="1676400" marR="0" rtl="0" algn="l">
              <a:lnSpc>
                <a:spcPct val="90000"/>
              </a:lnSpc>
              <a:spcBef>
                <a:spcPts val="3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63500" lvl="7" marL="1930400" marR="0" rtl="0" algn="l">
              <a:lnSpc>
                <a:spcPct val="90000"/>
              </a:lnSpc>
              <a:spcBef>
                <a:spcPts val="3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63500" lvl="8" marL="2184400" marR="0" rtl="0" algn="l">
              <a:lnSpc>
                <a:spcPct val="90000"/>
              </a:lnSpc>
              <a:spcBef>
                <a:spcPts val="3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pic>
        <p:nvPicPr>
          <p:cNvPr id="9" name="Shape 9"/>
          <p:cNvPicPr preferRelativeResize="0"/>
          <p:nvPr/>
        </p:nvPicPr>
        <p:blipFill rotWithShape="1">
          <a:blip r:embed="rId1">
            <a:alphaModFix/>
          </a:blip>
          <a:srcRect b="0" l="0" r="0" t="0"/>
          <a:stretch/>
        </p:blipFill>
        <p:spPr>
          <a:xfrm>
            <a:off x="33883" y="23005"/>
            <a:ext cx="886200" cy="597900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Shape 10"/>
          <p:cNvSpPr/>
          <p:nvPr/>
        </p:nvSpPr>
        <p:spPr>
          <a:xfrm>
            <a:off x="1" y="4981074"/>
            <a:ext cx="9144000" cy="162600"/>
          </a:xfrm>
          <a:prstGeom prst="rect">
            <a:avLst/>
          </a:prstGeom>
          <a:solidFill>
            <a:srgbClr val="282828"/>
          </a:solidFill>
          <a:ln>
            <a:noFill/>
          </a:ln>
        </p:spPr>
        <p:txBody>
          <a:bodyPr anchorCtr="0" anchor="ctr" bIns="51425" lIns="51425" rIns="51425" wrap="square" tIns="51425">
            <a:noAutofit/>
          </a:bodyPr>
          <a:lstStyle/>
          <a:p>
            <a:pPr indent="0" lvl="0" marL="0" marR="0" rtl="0" algn="l">
              <a:spcBef>
                <a:spcPts val="0"/>
              </a:spcBef>
              <a:buClr>
                <a:srgbClr val="F3F3F3"/>
              </a:buClr>
              <a:buSzPct val="25000"/>
              <a:buFont typeface="Droid Sans"/>
              <a:buNone/>
            </a:pPr>
            <a:r>
              <a:rPr b="0" i="0" lang="en" sz="700" u="none" cap="none" strike="noStrike">
                <a:solidFill>
                  <a:srgbClr val="F3F3F3"/>
                </a:solidFill>
                <a:latin typeface="Droid Sans"/>
                <a:ea typeface="Droid Sans"/>
                <a:cs typeface="Droid Sans"/>
                <a:sym typeface="Droid Sans"/>
              </a:rPr>
              <a:t>US Army Cyber School, Cyber Center of Excellence</a:t>
            </a:r>
          </a:p>
        </p:txBody>
      </p:sp>
      <p:sp>
        <p:nvSpPr>
          <p:cNvPr id="11" name="Shape 11"/>
          <p:cNvSpPr txBox="1"/>
          <p:nvPr>
            <p:ph idx="12" type="sldNum"/>
          </p:nvPr>
        </p:nvSpPr>
        <p:spPr>
          <a:xfrm>
            <a:off x="7543799" y="4981076"/>
            <a:ext cx="1600200" cy="168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rIns="68575" wrap="square" tIns="34275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en" sz="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  <p:sp>
        <p:nvSpPr>
          <p:cNvPr id="12" name="Shape 12"/>
          <p:cNvSpPr txBox="1"/>
          <p:nvPr/>
        </p:nvSpPr>
        <p:spPr>
          <a:xfrm>
            <a:off x="904875" y="-1189"/>
            <a:ext cx="8229600" cy="608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rIns="68575" wrap="square" tIns="34275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</a:pPr>
            <a:r>
              <a:t/>
            </a:r>
            <a:endParaRPr b="1" i="0" sz="30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2"/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9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3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5.png"/><Relationship Id="rId4" Type="http://schemas.openxmlformats.org/officeDocument/2006/relationships/image" Target="../media/image7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0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2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8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6.pn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Shape 60"/>
          <p:cNvSpPr txBox="1"/>
          <p:nvPr>
            <p:ph type="ctrTitle"/>
          </p:nvPr>
        </p:nvSpPr>
        <p:spPr>
          <a:xfrm>
            <a:off x="1143000" y="841772"/>
            <a:ext cx="6858000" cy="1790700"/>
          </a:xfrm>
          <a:prstGeom prst="rect">
            <a:avLst/>
          </a:prstGeom>
        </p:spPr>
        <p:txBody>
          <a:bodyPr anchorCtr="0" anchor="b" bIns="68575" lIns="68575" rIns="68575" wrap="square" tIns="6857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Using Tools</a:t>
            </a:r>
          </a:p>
        </p:txBody>
      </p:sp>
      <p:sp>
        <p:nvSpPr>
          <p:cNvPr id="61" name="Shape 61"/>
          <p:cNvSpPr txBox="1"/>
          <p:nvPr>
            <p:ph idx="1" type="subTitle"/>
          </p:nvPr>
        </p:nvSpPr>
        <p:spPr>
          <a:xfrm>
            <a:off x="1143000" y="2701528"/>
            <a:ext cx="6858000" cy="2099100"/>
          </a:xfrm>
          <a:prstGeom prst="rect">
            <a:avLst/>
          </a:prstGeom>
        </p:spPr>
        <p:txBody>
          <a:bodyPr anchorCtr="0" anchor="t" bIns="68575" lIns="68575" rIns="68575" wrap="square" tIns="6857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Shape 6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ctr" bIns="68575" lIns="68575" rIns="68575" wrap="square" tIns="6857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How to RTFM</a:t>
            </a:r>
          </a:p>
        </p:txBody>
      </p:sp>
      <p:sp>
        <p:nvSpPr>
          <p:cNvPr id="67" name="Shape 67"/>
          <p:cNvSpPr txBox="1"/>
          <p:nvPr>
            <p:ph idx="1" type="body"/>
          </p:nvPr>
        </p:nvSpPr>
        <p:spPr>
          <a:xfrm>
            <a:off x="311700" y="1152475"/>
            <a:ext cx="5543400" cy="1341900"/>
          </a:xfrm>
          <a:prstGeom prst="rect">
            <a:avLst/>
          </a:prstGeom>
        </p:spPr>
        <p:txBody>
          <a:bodyPr anchorCtr="0" anchor="t" bIns="68575" lIns="68575" rIns="68575" wrap="square" tIns="68575">
            <a:noAutofit/>
          </a:bodyPr>
          <a:lstStyle/>
          <a:p>
            <a:pPr indent="-330200" lvl="0" marL="457200" rtl="0">
              <a:spcBef>
                <a:spcPts val="0"/>
              </a:spcBef>
            </a:pPr>
            <a:r>
              <a:rPr lang="en"/>
              <a:t>The most useful command in Linux: man</a:t>
            </a:r>
          </a:p>
          <a:p>
            <a:pPr indent="-317500" lvl="1" marL="914400" rtl="0">
              <a:spcBef>
                <a:spcPts val="0"/>
              </a:spcBef>
            </a:pPr>
            <a:r>
              <a:rPr lang="en"/>
              <a:t>Usage: man &lt;any linux command&gt;</a:t>
            </a:r>
          </a:p>
          <a:p>
            <a:pPr indent="-317500" lvl="1" marL="914400" rtl="0">
              <a:spcBef>
                <a:spcPts val="0"/>
              </a:spcBef>
            </a:pPr>
            <a:r>
              <a:rPr lang="en"/>
              <a:t>Shows command syntax</a:t>
            </a:r>
          </a:p>
          <a:p>
            <a:pPr indent="-317500" lvl="1" marL="914400" rtl="0">
              <a:spcBef>
                <a:spcPts val="0"/>
              </a:spcBef>
            </a:pPr>
            <a:r>
              <a:rPr lang="en"/>
              <a:t>Describes all command line options/parameters</a:t>
            </a:r>
          </a:p>
          <a:p>
            <a:pPr indent="-317500" lvl="1" marL="914400" rtl="0">
              <a:spcBef>
                <a:spcPts val="0"/>
              </a:spcBef>
            </a:pPr>
            <a:r>
              <a:rPr lang="en"/>
              <a:t>Example: man ping</a:t>
            </a:r>
          </a:p>
        </p:txBody>
      </p:sp>
      <p:pic>
        <p:nvPicPr>
          <p:cNvPr id="68" name="Shape 6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436625" y="0"/>
            <a:ext cx="4707376" cy="1904600"/>
          </a:xfrm>
          <a:prstGeom prst="rect">
            <a:avLst/>
          </a:prstGeom>
          <a:noFill/>
          <a:ln>
            <a:noFill/>
          </a:ln>
        </p:spPr>
      </p:pic>
      <p:sp>
        <p:nvSpPr>
          <p:cNvPr id="69" name="Shape 69"/>
          <p:cNvSpPr txBox="1"/>
          <p:nvPr/>
        </p:nvSpPr>
        <p:spPr>
          <a:xfrm>
            <a:off x="514350" y="2698575"/>
            <a:ext cx="7743600" cy="866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b="1" lang="en">
                <a:solidFill>
                  <a:schemeClr val="lt1"/>
                </a:solidFill>
              </a:rPr>
              <a:t>ping</a:t>
            </a:r>
            <a:r>
              <a:rPr lang="en">
                <a:solidFill>
                  <a:schemeClr val="lt1"/>
                </a:solidFill>
              </a:rPr>
              <a:t> [-aAbBdDfhLnOqrRUvV46]  [-c  </a:t>
            </a:r>
            <a:r>
              <a:rPr lang="en" u="sng">
                <a:solidFill>
                  <a:schemeClr val="lt1"/>
                </a:solidFill>
              </a:rPr>
              <a:t>count</a:t>
            </a:r>
            <a:r>
              <a:rPr lang="en">
                <a:solidFill>
                  <a:schemeClr val="lt1"/>
                </a:solidFill>
              </a:rPr>
              <a:t>] [-i </a:t>
            </a:r>
            <a:r>
              <a:rPr lang="en" u="sng">
                <a:solidFill>
                  <a:schemeClr val="lt1"/>
                </a:solidFill>
              </a:rPr>
              <a:t>interval</a:t>
            </a:r>
            <a:r>
              <a:rPr lang="en">
                <a:solidFill>
                  <a:schemeClr val="lt1"/>
                </a:solidFill>
              </a:rPr>
              <a:t>] [-I </a:t>
            </a:r>
            <a:r>
              <a:rPr lang="en" u="sng">
                <a:solidFill>
                  <a:schemeClr val="lt1"/>
                </a:solidFill>
              </a:rPr>
              <a:t>interface</a:t>
            </a:r>
            <a:r>
              <a:rPr lang="en">
                <a:solidFill>
                  <a:schemeClr val="lt1"/>
                </a:solidFill>
              </a:rPr>
              <a:t>] [</a:t>
            </a:r>
            <a:r>
              <a:rPr lang="en" u="sng">
                <a:solidFill>
                  <a:schemeClr val="lt1"/>
                </a:solidFill>
              </a:rPr>
              <a:t>hop</a:t>
            </a:r>
            <a:r>
              <a:rPr lang="en">
                <a:solidFill>
                  <a:schemeClr val="lt1"/>
                </a:solidFill>
              </a:rPr>
              <a:t> </a:t>
            </a:r>
            <a:r>
              <a:rPr lang="en" u="sng">
                <a:solidFill>
                  <a:schemeClr val="lt1"/>
                </a:solidFill>
              </a:rPr>
              <a:t>…</a:t>
            </a:r>
            <a:r>
              <a:rPr lang="en">
                <a:solidFill>
                  <a:schemeClr val="lt1"/>
                </a:solidFill>
              </a:rPr>
              <a:t>] </a:t>
            </a:r>
            <a:r>
              <a:rPr lang="en" u="sng">
                <a:solidFill>
                  <a:schemeClr val="lt1"/>
                </a:solidFill>
              </a:rPr>
              <a:t>destination</a:t>
            </a:r>
          </a:p>
        </p:txBody>
      </p:sp>
      <p:sp>
        <p:nvSpPr>
          <p:cNvPr id="70" name="Shape 70"/>
          <p:cNvSpPr txBox="1"/>
          <p:nvPr/>
        </p:nvSpPr>
        <p:spPr>
          <a:xfrm>
            <a:off x="183225" y="4220500"/>
            <a:ext cx="1902300" cy="473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>
                <a:solidFill>
                  <a:schemeClr val="lt1"/>
                </a:solidFill>
              </a:rPr>
              <a:t>Command (bold)</a:t>
            </a:r>
          </a:p>
        </p:txBody>
      </p:sp>
      <p:cxnSp>
        <p:nvCxnSpPr>
          <p:cNvPr id="71" name="Shape 71"/>
          <p:cNvCxnSpPr>
            <a:stCxn id="70" idx="0"/>
          </p:cNvCxnSpPr>
          <p:nvPr/>
        </p:nvCxnSpPr>
        <p:spPr>
          <a:xfrm rot="10800000">
            <a:off x="951075" y="3177700"/>
            <a:ext cx="183300" cy="10428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round/>
            <a:headEnd len="lg" w="lg" type="none"/>
            <a:tailEnd len="lg" w="lg" type="triangle"/>
          </a:ln>
        </p:spPr>
      </p:cxnSp>
      <p:sp>
        <p:nvSpPr>
          <p:cNvPr id="72" name="Shape 72"/>
          <p:cNvSpPr txBox="1"/>
          <p:nvPr/>
        </p:nvSpPr>
        <p:spPr>
          <a:xfrm>
            <a:off x="1641725" y="3565275"/>
            <a:ext cx="2677500" cy="473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>
                <a:solidFill>
                  <a:schemeClr val="lt1"/>
                </a:solidFill>
              </a:rPr>
              <a:t>Optional flags (in brackets)</a:t>
            </a:r>
          </a:p>
        </p:txBody>
      </p:sp>
      <p:cxnSp>
        <p:nvCxnSpPr>
          <p:cNvPr id="73" name="Shape 73"/>
          <p:cNvCxnSpPr>
            <a:stCxn id="72" idx="0"/>
          </p:cNvCxnSpPr>
          <p:nvPr/>
        </p:nvCxnSpPr>
        <p:spPr>
          <a:xfrm rot="10800000">
            <a:off x="2980475" y="3078975"/>
            <a:ext cx="0" cy="4863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round/>
            <a:headEnd len="lg" w="lg" type="none"/>
            <a:tailEnd len="lg" w="lg" type="triangle"/>
          </a:ln>
        </p:spPr>
      </p:cxnSp>
      <p:sp>
        <p:nvSpPr>
          <p:cNvPr id="74" name="Shape 74"/>
          <p:cNvSpPr txBox="1"/>
          <p:nvPr/>
        </p:nvSpPr>
        <p:spPr>
          <a:xfrm>
            <a:off x="3445475" y="4171225"/>
            <a:ext cx="2677500" cy="473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>
                <a:solidFill>
                  <a:schemeClr val="lt1"/>
                </a:solidFill>
              </a:rPr>
              <a:t>Optional flags w/parameters (in brackets) </a:t>
            </a:r>
          </a:p>
        </p:txBody>
      </p:sp>
      <p:cxnSp>
        <p:nvCxnSpPr>
          <p:cNvPr id="75" name="Shape 75"/>
          <p:cNvCxnSpPr>
            <a:stCxn id="74" idx="0"/>
          </p:cNvCxnSpPr>
          <p:nvPr/>
        </p:nvCxnSpPr>
        <p:spPr>
          <a:xfrm rot="10800000">
            <a:off x="3952625" y="3184825"/>
            <a:ext cx="831600" cy="9864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round/>
            <a:headEnd len="lg" w="lg" type="none"/>
            <a:tailEnd len="lg" w="lg" type="triangle"/>
          </a:ln>
        </p:spPr>
      </p:cxnSp>
      <p:cxnSp>
        <p:nvCxnSpPr>
          <p:cNvPr id="76" name="Shape 76"/>
          <p:cNvCxnSpPr>
            <a:stCxn id="74" idx="0"/>
          </p:cNvCxnSpPr>
          <p:nvPr/>
        </p:nvCxnSpPr>
        <p:spPr>
          <a:xfrm rot="10800000">
            <a:off x="4565825" y="3213025"/>
            <a:ext cx="218400" cy="9582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round/>
            <a:headEnd len="lg" w="lg" type="none"/>
            <a:tailEnd len="lg" w="lg" type="triangle"/>
          </a:ln>
        </p:spPr>
      </p:cxnSp>
      <p:cxnSp>
        <p:nvCxnSpPr>
          <p:cNvPr id="77" name="Shape 77"/>
          <p:cNvCxnSpPr>
            <a:stCxn id="74" idx="0"/>
          </p:cNvCxnSpPr>
          <p:nvPr/>
        </p:nvCxnSpPr>
        <p:spPr>
          <a:xfrm flipH="1" rot="10800000">
            <a:off x="4784225" y="3219925"/>
            <a:ext cx="500100" cy="9513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round/>
            <a:headEnd len="lg" w="lg" type="none"/>
            <a:tailEnd len="lg" w="lg" type="triangle"/>
          </a:ln>
        </p:spPr>
      </p:cxnSp>
      <p:sp>
        <p:nvSpPr>
          <p:cNvPr id="78" name="Shape 78"/>
          <p:cNvSpPr txBox="1"/>
          <p:nvPr/>
        </p:nvSpPr>
        <p:spPr>
          <a:xfrm>
            <a:off x="6057900" y="4571525"/>
            <a:ext cx="3086100" cy="473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>
                <a:solidFill>
                  <a:schemeClr val="lt1"/>
                </a:solidFill>
              </a:rPr>
              <a:t>Required parameters (no bracket)</a:t>
            </a:r>
          </a:p>
        </p:txBody>
      </p:sp>
      <p:cxnSp>
        <p:nvCxnSpPr>
          <p:cNvPr id="79" name="Shape 79"/>
          <p:cNvCxnSpPr>
            <a:stCxn id="78" idx="0"/>
          </p:cNvCxnSpPr>
          <p:nvPr/>
        </p:nvCxnSpPr>
        <p:spPr>
          <a:xfrm rot="10800000">
            <a:off x="7384050" y="3149525"/>
            <a:ext cx="216900" cy="14220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round/>
            <a:headEnd len="lg" w="lg" type="none"/>
            <a:tailEnd len="lg" w="lg" type="triangle"/>
          </a:ln>
        </p:spPr>
      </p:cxnSp>
      <p:sp>
        <p:nvSpPr>
          <p:cNvPr id="80" name="Shape 80"/>
          <p:cNvSpPr txBox="1"/>
          <p:nvPr/>
        </p:nvSpPr>
        <p:spPr>
          <a:xfrm>
            <a:off x="5136450" y="3631550"/>
            <a:ext cx="2247300" cy="473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>
                <a:solidFill>
                  <a:schemeClr val="lt1"/>
                </a:solidFill>
              </a:rPr>
              <a:t>Optional parameters (... means variable number)</a:t>
            </a:r>
          </a:p>
        </p:txBody>
      </p:sp>
      <p:cxnSp>
        <p:nvCxnSpPr>
          <p:cNvPr id="81" name="Shape 81"/>
          <p:cNvCxnSpPr>
            <a:stCxn id="80" idx="0"/>
          </p:cNvCxnSpPr>
          <p:nvPr/>
        </p:nvCxnSpPr>
        <p:spPr>
          <a:xfrm flipH="1" rot="10800000">
            <a:off x="6260100" y="3121250"/>
            <a:ext cx="36600" cy="5103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round/>
            <a:headEnd len="lg" w="lg" type="none"/>
            <a:tailEnd len="lg" w="lg" type="triangle"/>
          </a:ln>
        </p:spPr>
      </p:cxn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Shape 8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ctr" bIns="68575" lIns="68575" rIns="68575" wrap="square" tIns="6857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Reconnaissance and Public Information Gathering</a:t>
            </a:r>
            <a:r>
              <a:rPr lang="en"/>
              <a:t> </a:t>
            </a:r>
          </a:p>
        </p:txBody>
      </p:sp>
      <p:sp>
        <p:nvSpPr>
          <p:cNvPr id="87" name="Shape 87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68575" lIns="68575" rIns="68575" wrap="square" tIns="68575">
            <a:noAutofit/>
          </a:bodyPr>
          <a:lstStyle/>
          <a:p>
            <a:pPr indent="-330200" lvl="0" marL="457200" rtl="0">
              <a:spcBef>
                <a:spcPts val="0"/>
              </a:spcBef>
            </a:pPr>
            <a:r>
              <a:rPr lang="en"/>
              <a:t>Web browser</a:t>
            </a:r>
          </a:p>
          <a:p>
            <a:pPr indent="-330200" lvl="0" marL="457200" rtl="0">
              <a:spcBef>
                <a:spcPts val="0"/>
              </a:spcBef>
            </a:pPr>
            <a:r>
              <a:rPr lang="en"/>
              <a:t>Google-fu w/keywords:</a:t>
            </a:r>
          </a:p>
          <a:p>
            <a:pPr indent="-317500" lvl="1" marL="914400" rtl="0">
              <a:spcBef>
                <a:spcPts val="0"/>
              </a:spcBef>
            </a:pPr>
            <a:r>
              <a:rPr lang="en"/>
              <a:t>Search only under a specific domain - site:</a:t>
            </a:r>
          </a:p>
          <a:p>
            <a:pPr indent="-317500" lvl="1" marL="914400" rtl="0">
              <a:spcBef>
                <a:spcPts val="0"/>
              </a:spcBef>
            </a:pPr>
            <a:r>
              <a:rPr lang="en"/>
              <a:t>Find term in a URL - inurl:</a:t>
            </a:r>
          </a:p>
          <a:p>
            <a:pPr indent="-317500" lvl="1" marL="914400" rtl="0">
              <a:spcBef>
                <a:spcPts val="0"/>
              </a:spcBef>
            </a:pPr>
            <a:r>
              <a:rPr lang="en"/>
              <a:t>Search only for specific files - filetype:</a:t>
            </a:r>
          </a:p>
          <a:p>
            <a:pPr indent="-317500" lvl="1" marL="914400" rtl="0">
              <a:spcBef>
                <a:spcPts val="0"/>
              </a:spcBef>
            </a:pPr>
            <a:r>
              <a:rPr lang="en"/>
              <a:t>Example: “login filetype:php site:cisco.com”</a:t>
            </a:r>
          </a:p>
          <a:p>
            <a:pPr indent="-298450" lvl="2" marL="1371600" rtl="0">
              <a:spcBef>
                <a:spcPts val="0"/>
              </a:spcBef>
            </a:pPr>
            <a:r>
              <a:rPr lang="en"/>
              <a:t>All login pages for cisco.com</a:t>
            </a:r>
          </a:p>
          <a:p>
            <a:pPr indent="-330200" lvl="0" marL="457200" rtl="0">
              <a:spcBef>
                <a:spcPts val="0"/>
              </a:spcBef>
            </a:pPr>
            <a:r>
              <a:rPr lang="en"/>
              <a:t>Github: source code browsing</a:t>
            </a:r>
          </a:p>
          <a:p>
            <a:pPr indent="-330200" lvl="0" marL="457200" rtl="0">
              <a:spcBef>
                <a:spcPts val="0"/>
              </a:spcBef>
            </a:pPr>
            <a:r>
              <a:rPr lang="en"/>
              <a:t>National Vulnerability Database: organizational security track records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Shape 92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ctr" bIns="68575" lIns="68575" rIns="68575" wrap="square" tIns="6857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Nmap Scanning</a:t>
            </a:r>
          </a:p>
        </p:txBody>
      </p:sp>
      <p:sp>
        <p:nvSpPr>
          <p:cNvPr id="93" name="Shape 93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68575" lIns="68575" rIns="68575" wrap="square" tIns="68575">
            <a:noAutofit/>
          </a:bodyPr>
          <a:lstStyle/>
          <a:p>
            <a:pPr indent="-330200" lvl="0" marL="457200" rtl="0">
              <a:spcBef>
                <a:spcPts val="0"/>
              </a:spcBef>
            </a:pPr>
            <a:r>
              <a:rPr lang="en"/>
              <a:t>Nmap</a:t>
            </a:r>
          </a:p>
          <a:p>
            <a:pPr indent="-317500" lvl="1" marL="914400" rtl="0">
              <a:spcBef>
                <a:spcPts val="0"/>
              </a:spcBef>
            </a:pPr>
            <a:r>
              <a:rPr lang="en"/>
              <a:t>Simple scan (looks at top 1000 ports):</a:t>
            </a:r>
          </a:p>
          <a:p>
            <a:pPr indent="-298450" lvl="2" marL="1371600" rtl="0">
              <a:spcBef>
                <a:spcPts val="0"/>
              </a:spcBef>
            </a:pPr>
            <a:r>
              <a:rPr lang="en"/>
              <a:t>n</a:t>
            </a:r>
            <a:r>
              <a:rPr lang="en"/>
              <a:t>map 192.168.0.4</a:t>
            </a:r>
          </a:p>
          <a:p>
            <a:pPr indent="-317500" lvl="1" marL="914400" rtl="0">
              <a:spcBef>
                <a:spcPts val="0"/>
              </a:spcBef>
            </a:pPr>
            <a:r>
              <a:rPr lang="en"/>
              <a:t>Specify specific ports (e.g. 80, 443, 110)</a:t>
            </a:r>
          </a:p>
          <a:p>
            <a:pPr indent="-298450" lvl="2" marL="1371600" rtl="0">
              <a:spcBef>
                <a:spcPts val="0"/>
              </a:spcBef>
            </a:pPr>
            <a:r>
              <a:rPr lang="en"/>
              <a:t>n</a:t>
            </a:r>
            <a:r>
              <a:rPr lang="en"/>
              <a:t>map 192.168.0.4 -p80,443,110</a:t>
            </a:r>
          </a:p>
          <a:p>
            <a:pPr indent="-317500" lvl="1" marL="914400" rtl="0">
              <a:spcBef>
                <a:spcPts val="0"/>
              </a:spcBef>
            </a:pPr>
            <a:r>
              <a:rPr lang="en"/>
              <a:t>Specify multiple hosts</a:t>
            </a:r>
          </a:p>
          <a:p>
            <a:pPr indent="-298450" lvl="2" marL="1371600" rtl="0">
              <a:spcBef>
                <a:spcPts val="0"/>
              </a:spcBef>
            </a:pPr>
            <a:r>
              <a:rPr lang="en"/>
              <a:t>n</a:t>
            </a:r>
            <a:r>
              <a:rPr lang="en"/>
              <a:t>map 192.168.0.1-254</a:t>
            </a:r>
          </a:p>
          <a:p>
            <a:pPr indent="-298450" lvl="2" marL="1371600" rtl="0">
              <a:spcBef>
                <a:spcPts val="0"/>
              </a:spcBef>
            </a:pPr>
            <a:r>
              <a:rPr lang="en"/>
              <a:t>n</a:t>
            </a:r>
            <a:r>
              <a:rPr lang="en"/>
              <a:t>amp 192.168.0.1/24</a:t>
            </a:r>
          </a:p>
          <a:p>
            <a:pPr indent="-317500" lvl="1" marL="914400" rtl="0">
              <a:spcBef>
                <a:spcPts val="0"/>
              </a:spcBef>
            </a:pPr>
            <a:r>
              <a:rPr lang="en"/>
              <a:t>Many additional options</a:t>
            </a:r>
          </a:p>
          <a:p>
            <a:pPr indent="-330200" lvl="0" marL="457200" rtl="0">
              <a:spcBef>
                <a:spcPts val="0"/>
              </a:spcBef>
            </a:pPr>
            <a:r>
              <a:rPr lang="en"/>
              <a:t>Port States</a:t>
            </a:r>
          </a:p>
          <a:p>
            <a:pPr indent="-317500" lvl="1" marL="914400" rtl="0">
              <a:spcBef>
                <a:spcPts val="0"/>
              </a:spcBef>
            </a:pPr>
            <a:r>
              <a:rPr lang="en"/>
              <a:t>Open</a:t>
            </a:r>
          </a:p>
          <a:p>
            <a:pPr indent="-317500" lvl="1" marL="914400" rtl="0">
              <a:spcBef>
                <a:spcPts val="0"/>
              </a:spcBef>
            </a:pPr>
            <a:r>
              <a:rPr lang="en"/>
              <a:t>Closed</a:t>
            </a:r>
          </a:p>
          <a:p>
            <a:pPr indent="-317500" lvl="1" marL="914400" rtl="0">
              <a:spcBef>
                <a:spcPts val="0"/>
              </a:spcBef>
            </a:pPr>
            <a:r>
              <a:rPr lang="en"/>
              <a:t>Filtered</a:t>
            </a:r>
          </a:p>
        </p:txBody>
      </p:sp>
      <p:pic>
        <p:nvPicPr>
          <p:cNvPr id="94" name="Shape 9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741175" y="2550850"/>
            <a:ext cx="5402826" cy="25926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Shape 9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ctr" bIns="68575" lIns="68575" rIns="68575" wrap="square" tIns="6857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Nmap Service Enumeration</a:t>
            </a:r>
          </a:p>
        </p:txBody>
      </p:sp>
      <p:sp>
        <p:nvSpPr>
          <p:cNvPr id="100" name="Shape 100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68575" lIns="68575" rIns="68575" wrap="square" tIns="68575">
            <a:noAutofit/>
          </a:bodyPr>
          <a:lstStyle/>
          <a:p>
            <a:pPr indent="-3302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</a:pPr>
            <a:r>
              <a:rPr lang="en"/>
              <a:t>-sV</a:t>
            </a:r>
          </a:p>
          <a:p>
            <a:pPr indent="-317500" lvl="1" marL="9144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</a:pPr>
            <a:r>
              <a:rPr lang="en"/>
              <a:t>Banner grabbing</a:t>
            </a:r>
          </a:p>
          <a:p>
            <a:pPr indent="-317500" lvl="1" marL="9144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</a:pPr>
            <a:r>
              <a:rPr lang="en"/>
              <a:t>Version numbers</a:t>
            </a:r>
          </a:p>
          <a:p>
            <a:pPr indent="-3302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</a:pPr>
            <a:r>
              <a:rPr lang="en"/>
              <a:t>-O</a:t>
            </a:r>
          </a:p>
          <a:p>
            <a:pPr indent="-317500" lvl="1" marL="9144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</a:pPr>
            <a:r>
              <a:rPr lang="en"/>
              <a:t>Operating System Information</a:t>
            </a:r>
          </a:p>
        </p:txBody>
      </p:sp>
      <p:pic>
        <p:nvPicPr>
          <p:cNvPr id="101" name="Shape 10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2838950"/>
            <a:ext cx="5172726" cy="2304549"/>
          </a:xfrm>
          <a:prstGeom prst="rect">
            <a:avLst/>
          </a:prstGeom>
          <a:noFill/>
          <a:ln>
            <a:noFill/>
          </a:ln>
        </p:spPr>
      </p:pic>
      <p:sp>
        <p:nvSpPr>
          <p:cNvPr id="102" name="Shape 102"/>
          <p:cNvSpPr/>
          <p:nvPr/>
        </p:nvSpPr>
        <p:spPr>
          <a:xfrm>
            <a:off x="0" y="4276850"/>
            <a:ext cx="2405100" cy="331200"/>
          </a:xfrm>
          <a:prstGeom prst="rect">
            <a:avLst/>
          </a:prstGeom>
          <a:noFill/>
          <a:ln cap="flat" cmpd="sng" w="9525">
            <a:solidFill>
              <a:srgbClr val="FF0000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pic>
        <p:nvPicPr>
          <p:cNvPr id="103" name="Shape 10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971287" y="2051200"/>
            <a:ext cx="5172724" cy="1859325"/>
          </a:xfrm>
          <a:prstGeom prst="rect">
            <a:avLst/>
          </a:prstGeom>
          <a:noFill/>
          <a:ln>
            <a:noFill/>
          </a:ln>
        </p:spPr>
      </p:pic>
      <p:sp>
        <p:nvSpPr>
          <p:cNvPr id="104" name="Shape 104"/>
          <p:cNvSpPr/>
          <p:nvPr/>
        </p:nvSpPr>
        <p:spPr>
          <a:xfrm>
            <a:off x="5172725" y="2787050"/>
            <a:ext cx="2635200" cy="331200"/>
          </a:xfrm>
          <a:prstGeom prst="rect">
            <a:avLst/>
          </a:prstGeom>
          <a:noFill/>
          <a:ln cap="flat" cmpd="sng" w="9525">
            <a:solidFill>
              <a:srgbClr val="FF0000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Shape 10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ctr" bIns="68575" lIns="68575" rIns="68575" wrap="square" tIns="6857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Service-specific tools</a:t>
            </a:r>
          </a:p>
        </p:txBody>
      </p:sp>
      <p:sp>
        <p:nvSpPr>
          <p:cNvPr id="110" name="Shape 110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68575" lIns="68575" rIns="68575" wrap="square" tIns="68575">
            <a:noAutofit/>
          </a:bodyPr>
          <a:lstStyle/>
          <a:p>
            <a:pPr indent="-330200" lvl="0" marL="457200" rtl="0">
              <a:spcBef>
                <a:spcPts val="0"/>
              </a:spcBef>
            </a:pPr>
            <a:r>
              <a:rPr lang="en"/>
              <a:t>Example: Nikto (for web servers)</a:t>
            </a:r>
          </a:p>
          <a:p>
            <a:pPr indent="-317500" lvl="1" marL="914400" rtl="0">
              <a:spcBef>
                <a:spcPts val="0"/>
              </a:spcBef>
            </a:pPr>
            <a:r>
              <a:rPr lang="en"/>
              <a:t>Simple: use -h to specify target</a:t>
            </a:r>
          </a:p>
          <a:p>
            <a:pPr indent="-317500" lvl="1" marL="914400" rtl="0">
              <a:spcBef>
                <a:spcPts val="0"/>
              </a:spcBef>
            </a:pPr>
            <a:r>
              <a:rPr lang="en"/>
              <a:t>Identify vulnerabilities</a:t>
            </a:r>
          </a:p>
          <a:p>
            <a:pPr indent="-330200" lvl="0" marL="457200" rtl="0">
              <a:spcBef>
                <a:spcPts val="0"/>
              </a:spcBef>
            </a:pPr>
            <a:r>
              <a:rPr lang="en"/>
              <a:t>Many other tools exist</a:t>
            </a:r>
          </a:p>
          <a:p>
            <a:pPr indent="-330200" lvl="0" marL="457200" rtl="0">
              <a:spcBef>
                <a:spcPts val="0"/>
              </a:spcBef>
            </a:pPr>
            <a:r>
              <a:rPr lang="en"/>
              <a:t>Beware of false positives</a:t>
            </a:r>
          </a:p>
        </p:txBody>
      </p:sp>
      <p:pic>
        <p:nvPicPr>
          <p:cNvPr id="111" name="Shape 11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660027" y="1727100"/>
            <a:ext cx="5483972" cy="3416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ctr" bIns="68575" lIns="68575" rIns="68575" wrap="square" tIns="6857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Msfvenom</a:t>
            </a:r>
          </a:p>
        </p:txBody>
      </p:sp>
      <p:sp>
        <p:nvSpPr>
          <p:cNvPr id="117" name="Shape 117"/>
          <p:cNvSpPr txBox="1"/>
          <p:nvPr>
            <p:ph idx="1" type="body"/>
          </p:nvPr>
        </p:nvSpPr>
        <p:spPr>
          <a:xfrm>
            <a:off x="311700" y="1152475"/>
            <a:ext cx="8520600" cy="2286000"/>
          </a:xfrm>
          <a:prstGeom prst="rect">
            <a:avLst/>
          </a:prstGeom>
        </p:spPr>
        <p:txBody>
          <a:bodyPr anchorCtr="0" anchor="t" bIns="68575" lIns="68575" rIns="68575" wrap="square" tIns="68575">
            <a:noAutofit/>
          </a:bodyPr>
          <a:lstStyle/>
          <a:p>
            <a:pPr indent="-330200" lvl="0" marL="457200" rtl="0">
              <a:spcBef>
                <a:spcPts val="0"/>
              </a:spcBef>
            </a:pPr>
            <a:r>
              <a:rPr lang="en"/>
              <a:t>Generate malicious executables</a:t>
            </a:r>
          </a:p>
          <a:p>
            <a:pPr indent="-317500" lvl="1" marL="914400" rtl="0">
              <a:spcBef>
                <a:spcPts val="0"/>
              </a:spcBef>
            </a:pPr>
            <a:r>
              <a:rPr lang="en"/>
              <a:t>AKA Virus/Trojan/RAT</a:t>
            </a:r>
          </a:p>
          <a:p>
            <a:pPr indent="-330200" lvl="0" marL="457200" rtl="0">
              <a:spcBef>
                <a:spcPts val="0"/>
              </a:spcBef>
            </a:pPr>
            <a:r>
              <a:rPr lang="en"/>
              <a:t>Highly configurable</a:t>
            </a:r>
          </a:p>
          <a:p>
            <a:pPr indent="-317500" lvl="1" marL="914400" rtl="0">
              <a:spcBef>
                <a:spcPts val="0"/>
              </a:spcBef>
            </a:pPr>
            <a:r>
              <a:rPr lang="en"/>
              <a:t>Bind and reverse shells</a:t>
            </a:r>
          </a:p>
          <a:p>
            <a:pPr indent="-317500" lvl="1" marL="914400" rtl="0">
              <a:spcBef>
                <a:spcPts val="0"/>
              </a:spcBef>
            </a:pPr>
            <a:r>
              <a:rPr lang="en"/>
              <a:t>Windows/Linux/Mac</a:t>
            </a:r>
          </a:p>
          <a:p>
            <a:pPr indent="-317500" lvl="1" marL="914400" rtl="0">
              <a:spcBef>
                <a:spcPts val="0"/>
              </a:spcBef>
            </a:pPr>
            <a:r>
              <a:rPr lang="en"/>
              <a:t>Anti-Virus evasion</a:t>
            </a:r>
          </a:p>
          <a:p>
            <a:pPr indent="-330200" lvl="0" marL="457200" rtl="0">
              <a:spcBef>
                <a:spcPts val="0"/>
              </a:spcBef>
            </a:pPr>
            <a:r>
              <a:rPr lang="en"/>
              <a:t>Integrates with metasploit framework</a:t>
            </a:r>
          </a:p>
          <a:p>
            <a:pPr indent="-317500" lvl="1" marL="914400">
              <a:spcBef>
                <a:spcPts val="0"/>
              </a:spcBef>
            </a:pPr>
            <a:r>
              <a:rPr lang="en"/>
              <a:t>Meterpreter shells and Metasploit’s exploit/multi/handler module</a:t>
            </a:r>
          </a:p>
        </p:txBody>
      </p:sp>
      <p:pic>
        <p:nvPicPr>
          <p:cNvPr id="118" name="Shape 1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63505"/>
            <a:ext cx="9144001" cy="147999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Shape 123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ctr" bIns="68575" lIns="68575" rIns="68575" wrap="square" tIns="6857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Metasploit</a:t>
            </a:r>
          </a:p>
        </p:txBody>
      </p:sp>
      <p:sp>
        <p:nvSpPr>
          <p:cNvPr id="124" name="Shape 124"/>
          <p:cNvSpPr txBox="1"/>
          <p:nvPr>
            <p:ph idx="1" type="body"/>
          </p:nvPr>
        </p:nvSpPr>
        <p:spPr>
          <a:xfrm>
            <a:off x="311700" y="1152475"/>
            <a:ext cx="4690800" cy="3416400"/>
          </a:xfrm>
          <a:prstGeom prst="rect">
            <a:avLst/>
          </a:prstGeom>
        </p:spPr>
        <p:txBody>
          <a:bodyPr anchorCtr="0" anchor="t" bIns="68575" lIns="68575" rIns="68575" wrap="square" tIns="68575">
            <a:noAutofit/>
          </a:bodyPr>
          <a:lstStyle/>
          <a:p>
            <a:pPr indent="-330200" lvl="0" marL="457200" rtl="0">
              <a:spcBef>
                <a:spcPts val="0"/>
              </a:spcBef>
            </a:pPr>
            <a:r>
              <a:rPr lang="en"/>
              <a:t>Multi-purpose tool</a:t>
            </a:r>
          </a:p>
          <a:p>
            <a:pPr indent="-330200" lvl="0" marL="457200" rtl="0">
              <a:spcBef>
                <a:spcPts val="0"/>
              </a:spcBef>
            </a:pPr>
            <a:r>
              <a:rPr lang="en"/>
              <a:t>Focused on exploitation</a:t>
            </a:r>
          </a:p>
          <a:p>
            <a:pPr indent="-330200" lvl="0" marL="457200" rtl="0">
              <a:spcBef>
                <a:spcPts val="0"/>
              </a:spcBef>
            </a:pPr>
            <a:r>
              <a:rPr lang="en"/>
              <a:t>Can be a crutch</a:t>
            </a:r>
          </a:p>
          <a:p>
            <a:pPr indent="-330200" lvl="0" marL="457200" rtl="0">
              <a:spcBef>
                <a:spcPts val="0"/>
              </a:spcBef>
            </a:pPr>
            <a:r>
              <a:rPr lang="en"/>
              <a:t>Framework vs. tool</a:t>
            </a:r>
          </a:p>
          <a:p>
            <a:pPr indent="-317500" lvl="1" marL="914400" rtl="0">
              <a:spcBef>
                <a:spcPts val="0"/>
              </a:spcBef>
            </a:pPr>
            <a:r>
              <a:rPr lang="en"/>
              <a:t>Uses subshell</a:t>
            </a:r>
          </a:p>
          <a:p>
            <a:pPr indent="-330200" lvl="0" marL="457200" rtl="0">
              <a:spcBef>
                <a:spcPts val="0"/>
              </a:spcBef>
            </a:pPr>
            <a:r>
              <a:rPr lang="en"/>
              <a:t>Sample capabilities:</a:t>
            </a:r>
          </a:p>
          <a:p>
            <a:pPr indent="-317500" lvl="1" marL="914400" rtl="0">
              <a:spcBef>
                <a:spcPts val="0"/>
              </a:spcBef>
            </a:pPr>
            <a:r>
              <a:rPr lang="en"/>
              <a:t>Scan targets for vulnerabilities</a:t>
            </a:r>
          </a:p>
          <a:p>
            <a:pPr indent="-317500" lvl="1" marL="914400" rtl="0">
              <a:spcBef>
                <a:spcPts val="0"/>
              </a:spcBef>
            </a:pPr>
            <a:r>
              <a:rPr lang="en"/>
              <a:t>Run exploits to gain access to targets</a:t>
            </a:r>
          </a:p>
          <a:p>
            <a:pPr indent="-317500" lvl="1" marL="914400" rtl="0">
              <a:spcBef>
                <a:spcPts val="0"/>
              </a:spcBef>
            </a:pPr>
            <a:r>
              <a:rPr lang="en"/>
              <a:t>Run post-exploitation modules to escalate privileges</a:t>
            </a:r>
          </a:p>
          <a:p>
            <a:pPr indent="-317500" lvl="1" marL="914400" rtl="0">
              <a:spcBef>
                <a:spcPts val="0"/>
              </a:spcBef>
            </a:pPr>
            <a:r>
              <a:rPr lang="en"/>
              <a:t>Pivot into internal networks </a:t>
            </a:r>
          </a:p>
        </p:txBody>
      </p:sp>
      <p:pic>
        <p:nvPicPr>
          <p:cNvPr id="125" name="Shape 1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190909" y="0"/>
            <a:ext cx="3953083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29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Shape 130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ctr" bIns="68575" lIns="68575" rIns="68575" wrap="square" tIns="6857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Password Cracking</a:t>
            </a:r>
          </a:p>
        </p:txBody>
      </p:sp>
      <p:sp>
        <p:nvSpPr>
          <p:cNvPr id="131" name="Shape 13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68575" lIns="68575" rIns="68575" wrap="square" tIns="68575">
            <a:noAutofit/>
          </a:bodyPr>
          <a:lstStyle/>
          <a:p>
            <a:pPr indent="-330200" lvl="0" marL="457200" rtl="0">
              <a:spcBef>
                <a:spcPts val="0"/>
              </a:spcBef>
            </a:pPr>
            <a:r>
              <a:rPr lang="en"/>
              <a:t>Offline cracking:</a:t>
            </a:r>
          </a:p>
          <a:p>
            <a:pPr indent="-317500" lvl="1" marL="914400" rtl="0">
              <a:spcBef>
                <a:spcPts val="0"/>
              </a:spcBef>
            </a:pPr>
            <a:r>
              <a:rPr lang="en"/>
              <a:t>j</a:t>
            </a:r>
            <a:r>
              <a:rPr lang="en"/>
              <a:t>ohn (John the Ripper)</a:t>
            </a:r>
          </a:p>
          <a:p>
            <a:pPr indent="-330200" lvl="0" marL="457200" rtl="0">
              <a:spcBef>
                <a:spcPts val="0"/>
              </a:spcBef>
            </a:pPr>
            <a:r>
              <a:rPr lang="en"/>
              <a:t>Online attacks:</a:t>
            </a:r>
          </a:p>
          <a:p>
            <a:pPr indent="-317500" lvl="1" marL="914400" rtl="0">
              <a:spcBef>
                <a:spcPts val="0"/>
              </a:spcBef>
            </a:pPr>
            <a:r>
              <a:rPr lang="en"/>
              <a:t>Hydra</a:t>
            </a:r>
          </a:p>
          <a:p>
            <a:pPr indent="-298450" lvl="2" marL="1371600" rtl="0">
              <a:spcBef>
                <a:spcPts val="0"/>
              </a:spcBef>
            </a:pPr>
            <a:r>
              <a:rPr lang="en"/>
              <a:t>Modules for a variety of protocols</a:t>
            </a:r>
          </a:p>
          <a:p>
            <a:pPr indent="-292100" lvl="3" marL="1828800" rtl="0">
              <a:spcBef>
                <a:spcPts val="0"/>
              </a:spcBef>
            </a:pPr>
            <a:r>
              <a:rPr lang="en"/>
              <a:t>SSH</a:t>
            </a:r>
          </a:p>
          <a:p>
            <a:pPr indent="-292100" lvl="3" marL="1828800" rtl="0">
              <a:spcBef>
                <a:spcPts val="0"/>
              </a:spcBef>
            </a:pPr>
            <a:r>
              <a:rPr lang="en"/>
              <a:t>HTTP</a:t>
            </a:r>
          </a:p>
          <a:p>
            <a:pPr indent="-292100" lvl="3" marL="1828800">
              <a:spcBef>
                <a:spcPts val="0"/>
              </a:spcBef>
            </a:pPr>
            <a:r>
              <a:rPr lang="en"/>
              <a:t>etc...</a:t>
            </a:r>
          </a:p>
        </p:txBody>
      </p:sp>
      <p:pic>
        <p:nvPicPr>
          <p:cNvPr id="132" name="Shape 13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017398" y="0"/>
            <a:ext cx="6126602" cy="15752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33" name="Shape 13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3568287"/>
            <a:ext cx="9144001" cy="157521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CyberTemplateD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