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This section covers applications that run over the extremely popular HTTP protocol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More and more applications run over HTTP to be available to clients through web browsers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Many web application programming languages are designed to be helpful first -- security is an afterthought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These factors make web applications a prime target for penetration tests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following common web application security issues will be covered in this section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are broad categories rather than specific vulnerabilities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SQL Injection - a database backend vulnerability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XSS - a javascript (frontend) vulnerability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Misc - many web application programming languages (php/js/html) are designed to be helpful rather than secure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Question: Who knows/has worked with SQL before? What is SQL?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SQL is a programming language designed to interact with an SQL database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common terms: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SELECT statements draw information out of database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INSERT statements put information into database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SQL injection problem: most of the application is written in another language (e.g. PHP), so SQL statements are dynamically constructed from PHP strings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When user input is included in an SQL statement, there is a danger that input could be interpreted as SQL code rather than SQL parameters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 the example above, the password input is interpreted as SQL code (take some time to make sure students understand this)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SQL injection can lead to a variety of security issues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Authentication bypass: similar to example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Data leaks: attackers inject SQL to retrieve data they shouldn’t have access to (credit card numbers, medical records, etc.)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Data destruction/modification: attackers can inject SQL to remove data from database or (a more complex attack vector) modify data to fool target organization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Command-line access: some SQL server implementations contain functionality to execute system commands (allowing attacker to remotely control target)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Even if the implementation does not contain this functionality, SQL injection may be chained with other vulnerabilities to execute system commands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SQL injection-type vulnerabilities are not limited to SQL (e.g., MongoDB implementations have also suffered from injection, even though the syntax is completely different)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Fun example of SQL injection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More of an internet urban legend than anything (couldn’t verify that it actually worked)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the attacker trying to do with the injection?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payload contains the DROP DATABASE command, indicating an attempt to remove all license plate data from the database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a client-side attack?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client-side attack attempts to execute malicious code in the context of a client (e.g. in a web browser) rather than a server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was SQL injection a client-side attack or a server-side attack?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sql injection is typically a server-side attack because it attempt to execute code in the context of the server’s database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Explain steps of XSS attack as outlined in image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Attacker places bad code on a vulnerable website - e.g. as a blog comment that contains javascript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User navigates to the vulnerable web site and submits cookie - e.g. user logs into blog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web site allows the user to log on - e.g. the user is now able to browse to the blog that contains the malicious comment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malicious code sends the user’s cookie to the attacker - e.g. the javascript injected into the attacker’s blog comment executes in the client’s browser and sends the client’s cookie back to the attacker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XSS can do more than just steal cookies: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vector for exploiting out-of-date browsers - xss can be used to deliver browser exploits that will allow an attacker to gain control of a client’s PC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perform arbitrary client-side actions - xss allows attackers to perform arbitrary actions as the exploited client within the context of the web application that has been ‘infected’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 if the exploited user is an admin, xss allows the attacker to perform admin actions like adding/deleting users, changing passwords, etc.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Mitigations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xss-safe libraries - web application frameworks designed to automatically filter for xss rather than requiring web developers to be conscious of the issue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Example of XSS in “Tweetdeck” (an application designed as a wrapper around twitter)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This tweet was submitted as a proof-of-concept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payload is designed to automatically force any client who views it using the Tweetdeck application to retweet it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note: 39,868 retweets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PHP weirdness: an example of web application programming language attempting to be ‘helpful’, but actually creating a security issue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strcmp() function returns 0 if the strings are the same, non-zero if they are not equal, but ALSO: 0 if the arguments are not of type string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Using the URL in the slide, an attacker may be able to bypass a password check without knowing the actual password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Misconfigurations: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Running server in debug mode may expose system information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Running unused services increases attack area needlessly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Unchanged default passwords/encryption keys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Directory traversal: a vulnerability that allows attackers to read arbitrary files on the server’s file system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‘../’ symbol means ‘go up one directory level’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what important information is exposed to an attacker who is able to read arbitrary files from a server’s file system?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List of users (/etc/passwd in linux, registry files in windows)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List of password hashes (/etc/shadow in linux, registry files in windows)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Web server configuration files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Web server log files</a:t>
            </a:r>
          </a:p>
          <a:p>
            <a:pPr indent="-228600" lvl="2" marL="1371600">
              <a:spcBef>
                <a:spcPts val="0"/>
              </a:spcBef>
            </a:pPr>
            <a:r>
              <a:rPr lang="en"/>
              <a:t>Web server source code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following tools are available in Kali Linux for enumeration/exploitation of various web application services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sqlmap - will brute-force exposed database access points (e.g. login pages) to attempt to trigger sql injection vulnerabilities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wpscan - looks for specific wordpress vulnerabilities and misconfigurations. Part of the wpscan tool is a brute-forcing module that specifically targets wordpress admin login pages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nikto - targets the web server process itself; tests for a range of known vulnerabilities and misconfigurations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searchsploit - tool that allows users to query a local copy of ExploitDB for public exploits (not every exploit in ExploitDB is a web application exploit)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Panama Papers: massive data breach of Mossack Fonseca law firm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Mossack Fonseca handled personal legal/business dealings of many high-profile political figures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Post-mortem on the hack revealed that many of Mossack Fonseca’s websites had not been updated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Wordpress revolution slider plugin had not been patched for a vulnerability that would have given attackers access to the web server it had been installed 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Drupal login portal had not been patched for an SQL injection vulnerability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Note: both of these vulnerabilities have publicly-available exploits on exploit-db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somesite.com/../../../../../../../etc/passwd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 Exploitation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SQL Injection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XSS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Miscellaneous bugs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Most Web exploits consist of user-input that gets executed as js/sql/php/etc.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SQL Injection basics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Basic problem: hard to get database to tell difference between data and instructions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Basic authentication query: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SELECT * FROM users WHERE uname=”&lt; input_1 &gt;” AND pwd=”&lt; input_2 &gt;”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What if input_1 is admin and input_2 is bogus” OR “1”=”1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SELECT * FROM users WHERE uname=”admin” AND pwd=”bogus” OR “1”=”1”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Potential impact: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Authentication bypass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Data leaks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Data destruction/modification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Even command-line access to victim!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Problem not limited to SQL family of DB languages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SQL Injection Example (Red Light Cameras)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5037" y="1325800"/>
            <a:ext cx="4613925" cy="346044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311000" y="3259550"/>
            <a:ext cx="16986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</a:rPr>
              <a:t>Image courtesy of hackaday.com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XSS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48558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Client-side attack (happens in browser)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Two types: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Stored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Reflected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Potential impact: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cookie stealing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vector for exploiting out-of-date browsers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perform arbitrary client-side actions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Mitigations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xss-safe libraries check for evil (e.g. ‘&lt;script&gt;’ substring) in user input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1850" y="0"/>
            <a:ext cx="363213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>
            <p:ph idx="1" type="body"/>
          </p:nvPr>
        </p:nvSpPr>
        <p:spPr>
          <a:xfrm>
            <a:off x="1879750" y="0"/>
            <a:ext cx="3632100" cy="367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image courtesy of microsoft.com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Tweetdeck XSS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2910" y="1362287"/>
            <a:ext cx="4858174" cy="29967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2142900" y="4425350"/>
            <a:ext cx="6220200" cy="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CCCCCC"/>
                </a:solidFill>
              </a:rPr>
              <a:t>blog.sucuri.net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Miscellaneous Web Exploits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PHP weirdness example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strcmp($password, $_GET[‘pass’]): returns 0 if $_GET[‘pass’] is an array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www.somesite.com/login?uname=admin&amp;pass[]=1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Misconfigurations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Directory traversal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u="sng">
                <a:solidFill>
                  <a:schemeClr val="hlink"/>
                </a:solidFill>
                <a:hlinkClick r:id="rId3"/>
              </a:rPr>
              <a:t>www.somesite.com/../../../../../../../etc/passwd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URL attack pretty rare, but other vectors exist (e.g. PHP include statement)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Resources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sqlmap: automated tool for finding sql injection vulns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wpscan: tool specifically designed to find Wordpress vulnerabilities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nikto: web server scanner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Exploit DB (via searchsploit): 100s of known web application vulnerabilities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 Exploitation in the News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Panama Papers (outdated Wordpress site/Drupal portal)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2.6 terabyte (11.5 million document) data breach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