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Public information gathering is the first step of the penetration testing process. It involves finding all publicly-available information about a target that may prove valuable later on in the process.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This section covers three tools (whois, google, and recon-ng) that will help access information about an organization that resides in public databases.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It is important to note that this is only a small sample of the tools available.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No tool is optimal in every situation. 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The target organization should be analyzed to determine which tools/techniques would be most effective.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Google keywords can be used to focus google searches and filter out irrelevant information.</a:t>
            </a:r>
          </a:p>
          <a:p>
            <a:pPr indent="-298450" lvl="1" marL="9144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site keyword: search only for pages under a specific domain. For example, if the target organization is cisco, the filter “site:cisco.com” can be appended to any search to only return pages from cisco.com or any subdomain</a:t>
            </a:r>
          </a:p>
          <a:p>
            <a:pPr indent="-298450" lvl="1" marL="9144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inurl keyword: search only for terms that appear in the URL. For example, if the attacker is only interested in login pages, “inurl:login” can be appended to any search to only return pages that have the string “login” somewhere in the URL</a:t>
            </a:r>
          </a:p>
          <a:p>
            <a:pPr indent="-298450" lvl="1" marL="9144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intitle keyword: search only for terms that appear in the page’s title. For example, if the attacker knows an organization uses the “NetBotz Network Monitoring Appliance” for server-room monitoring, “intitle: NetBotz Network Monitoring Appliance” can be appended to any search to only return pages that have that string in the title (this example is covered on the next slide)</a:t>
            </a:r>
          </a:p>
          <a:p>
            <a:pPr indent="-298450" lvl="1" marL="9144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filetype keyword: search only for pages with a specific file extension. For example, if an attacker is only interested in an organization’s PHP pages, “filetype: php” can be appended to any search to only return PHP pages.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Google keywords are so expressive that there is an entire sub-section of ExploitDB devoted to keywords that reveal specific public-facing devices. </a:t>
            </a:r>
          </a:p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In the example, the “intitle: NetBotz Network Monitoring Appliance” search is used to expose publicly-facing server-room monitoring devices. </a:t>
            </a:r>
          </a:p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In the image, we can observe that some of these devices even expose environmental data (humidity, temperature, etc.) to the public.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The Whois database is a publicly-available register of IP addresses. </a:t>
            </a:r>
          </a:p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Typically, Whois entries contain information about the organization that owns an IP address. </a:t>
            </a:r>
          </a:p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Information includes contact details, geographical location, and more. </a:t>
            </a:r>
          </a:p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Practical Exercise: Students may run ‘whois 8.8.8.8’ and ‘whois google.com’ from a terminal to see examples of the kind of information a whois query returns.</a:t>
            </a:r>
          </a:p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Question: If you run a whois query on your own IP address, what information will come up?</a:t>
            </a:r>
          </a:p>
          <a:p>
            <a:pPr indent="-298450" lvl="1" marL="9144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Answer: Likely contact information will be for your ISP, and geographic location will have regional accuracy.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Recon-ng is a tool that works like the metasploit framework.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Running the command “recon-ng” will start a recon-ng sub-shell, within which users can select various modules, set options, and run queries.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For the most part, modules within recon-ng query public databases to identify weaknesses and vulnerabilities in a target organization. 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The main objective of the recon-ng tool is to automate the search for publicly-available security information.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Recon-ng Practical Exercise</a:t>
            </a:r>
          </a:p>
          <a:p>
            <a:pPr indent="-298450" lvl="1" marL="9144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recon-ng - This command will start the recon-ng framework and spawn a recon-ng “shell” that allows user to execute further recon-ng commands. For example, if a user enters “help” in the new recon-ng shell, a list of all available commands will be returned</a:t>
            </a:r>
          </a:p>
          <a:p>
            <a:pPr indent="-298450" lvl="1" marL="9144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use recon/domains-vulnerabilities/xssed - This command will notify recon-ng to run the “xssed” module. After this command is run, a user will be able to set options within the “xssed” module to specify the target. The xssed module queries a public archive of xss vulnerabilities to determine if a specific target has any publicly known xss vulnerabilities. (The specifics of the xss vulnerability are unimportant and will be covered later)</a:t>
            </a:r>
          </a:p>
          <a:p>
            <a:pPr indent="-298450" lvl="1" marL="9144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set SOURCE cisco.com - This command sets the xssed module’s SOURCE option. By setting SOURCE to “cisco.com”, the user is telling the xssed module to look up information about the cisco.com domain.</a:t>
            </a:r>
          </a:p>
          <a:p>
            <a:pPr indent="-298450" lvl="1" marL="9144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run - This command executes the xssed module and should return a list of all publicly known xss vulnerabilities in the cisco.com domain, as well as their patching status (patched vs. unpatched).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Technical information is not the only information that should be collected in this phase. </a:t>
            </a:r>
          </a:p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Information about employees and organizational structure may provide valuable information for a social engineering campaign. </a:t>
            </a:r>
          </a:p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One of the simplest and most common methods involves architecting a situation in which a victim is coerced into double-clicking on a malicious download. </a:t>
            </a:r>
          </a:p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This malicious download may masquerade as a PDF or other common office document</a:t>
            </a:r>
          </a:p>
          <a:p>
            <a:pPr indent="-298450" lvl="0" marL="4572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Mandiant APT1 Report: paper on activities of China’s Unit 61398</a:t>
            </a:r>
          </a:p>
          <a:p>
            <a:pPr indent="-298450" lvl="1" marL="9144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Social engineering figures prominently</a:t>
            </a:r>
          </a:p>
          <a:p>
            <a:pPr indent="-298450" lvl="1" marL="914400" rtl="0">
              <a:lnSpc>
                <a:spcPct val="138000"/>
              </a:lnSpc>
              <a:spcBef>
                <a:spcPts val="0"/>
              </a:spcBef>
              <a:buSzPct val="100000"/>
            </a:pPr>
            <a:r>
              <a:rPr lang="en"/>
              <a:t>Attackers used knowledge of organizational structure to exploit difficult targets (spear phishing)</a:t>
            </a:r>
          </a:p>
          <a:p>
            <a:pPr lvl="0" marR="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 (Summarize) Public information gathering provides a foundation for the remainder of the penetration test.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Weak/rushed information gathering will make things difficult later on. 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Unfortunately, the target lab network has no public footprint and it will be impossible to practice these techniques during the practical exercise.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exploit-db.com/google-hacking-database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Public Information Gathering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Google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Whois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recon-ng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Google keywords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Advanced search functionality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site:  - search for terms only under certain domain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inurl: - search for terms that appear in url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intitle: - search for terms that appear in page title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filetype: - search for terms only in a specific file type (e.g., php, js, html, pdf, etc…)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Google Hacking Database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45357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https://www.exploit-db.com/google-hacking-database/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Google searches that find publicly exposed admin interfaces, unsecured network devices, etc.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Example: publicly exposed server room monitoring devices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intitle: “NetBotz Network Monitoring Appliance”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Combine GHDB searches with “site:” keyword for specificity</a:t>
            </a:r>
          </a:p>
        </p:txBody>
      </p:sp>
      <p:pic>
        <p:nvPicPr>
          <p:cNvPr id="74" name="Shape 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7849" y="1964149"/>
            <a:ext cx="3824449" cy="2853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07850" y="1399425"/>
            <a:ext cx="3824450" cy="310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Whois enumeration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Internet-wide database maintained by interNIC (internic.net)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IP-to-hostname or hostname-to-IP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whois google.com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whois 8.8.8.8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Much more than simple DNS lookup: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address of name servers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registrar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(maybe) full contact information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recon-ng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Public info gathering tool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Modeled after metasploit framework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Large amount of open-source modules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recon-ng example (xssed)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$ recon-ng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[ recon-ng ][ default ] &gt; use recon/domains-vulnerabilities/xssed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[ recon-ng ][ default ][ xssed ] &gt; set SOURCE cisco.com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[ recon-ng ][ default ][ xssed ] &gt; run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Miscellaneous Public Information Gathering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Social Engineering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Mandiant Report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Public Information Gathering: Big Takeaway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Lots of information out there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Good public information gathering can lead directly to exploits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Good public information gathering is an essential part of reconnaissance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Every piece of information may be important later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